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7"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25" d="100"/>
          <a:sy n="125" d="100"/>
        </p:scale>
        <p:origin x="298"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8/9/2017</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8/9/2017</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mzadqatar.com/Qatar/1299/Rabbits"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CFFE6-4397-4E71-9195-A7AE9F9D12CB}"/>
              </a:ext>
            </a:extLst>
          </p:cNvPr>
          <p:cNvSpPr>
            <a:spLocks noGrp="1"/>
          </p:cNvSpPr>
          <p:nvPr>
            <p:ph type="ctrTitle"/>
          </p:nvPr>
        </p:nvSpPr>
        <p:spPr/>
        <p:txBody>
          <a:bodyPr/>
          <a:lstStyle/>
          <a:p>
            <a:r>
              <a:rPr lang="en-US" dirty="0"/>
              <a:t>Rabbit Talk</a:t>
            </a:r>
          </a:p>
        </p:txBody>
      </p:sp>
      <p:sp>
        <p:nvSpPr>
          <p:cNvPr id="3" name="Subtitle 2">
            <a:extLst>
              <a:ext uri="{FF2B5EF4-FFF2-40B4-BE49-F238E27FC236}">
                <a16:creationId xmlns:a16="http://schemas.microsoft.com/office/drawing/2014/main" id="{E1B077FF-D274-4144-8F65-D41D3F909093}"/>
              </a:ext>
            </a:extLst>
          </p:cNvPr>
          <p:cNvSpPr>
            <a:spLocks noGrp="1"/>
          </p:cNvSpPr>
          <p:nvPr>
            <p:ph type="subTitle" idx="1"/>
          </p:nvPr>
        </p:nvSpPr>
        <p:spPr>
          <a:xfrm>
            <a:off x="3962399" y="4385732"/>
            <a:ext cx="7197726" cy="2277196"/>
          </a:xfrm>
        </p:spPr>
        <p:txBody>
          <a:bodyPr>
            <a:normAutofit fontScale="70000" lnSpcReduction="20000"/>
          </a:bodyPr>
          <a:lstStyle/>
          <a:p>
            <a:r>
              <a:rPr lang="en-US" dirty="0"/>
              <a:t>By Timi</a:t>
            </a:r>
          </a:p>
          <a:p>
            <a:endParaRPr lang="en-US" dirty="0"/>
          </a:p>
          <a:p>
            <a:r>
              <a:rPr lang="en-US" dirty="0"/>
              <a:t>I created this because we have to talk about me getting a rabbit.</a:t>
            </a:r>
          </a:p>
          <a:p>
            <a:r>
              <a:rPr lang="en-US" dirty="0"/>
              <a:t>“How can we talk through PowerPoint”  You might ask?</a:t>
            </a:r>
          </a:p>
          <a:p>
            <a:r>
              <a:rPr lang="en-US" dirty="0"/>
              <a:t>I have a system.</a:t>
            </a:r>
          </a:p>
          <a:p>
            <a:r>
              <a:rPr lang="en-US" dirty="0"/>
              <a:t>I suggest an idea, and you draw a tick in the boxes provided.</a:t>
            </a:r>
          </a:p>
          <a:p>
            <a:r>
              <a:rPr lang="en-US" dirty="0"/>
              <a:t>And there will be space for your ideas.</a:t>
            </a:r>
          </a:p>
          <a:p>
            <a:r>
              <a:rPr lang="en-US" dirty="0"/>
              <a:t>You can pick one suggestion, either mine or yours.</a:t>
            </a:r>
          </a:p>
        </p:txBody>
      </p:sp>
    </p:spTree>
    <p:extLst>
      <p:ext uri="{BB962C8B-B14F-4D97-AF65-F5344CB8AC3E}">
        <p14:creationId xmlns:p14="http://schemas.microsoft.com/office/powerpoint/2010/main" val="3031429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56463-441E-42A4-8B8D-D57D4425A137}"/>
              </a:ext>
            </a:extLst>
          </p:cNvPr>
          <p:cNvSpPr>
            <a:spLocks noGrp="1"/>
          </p:cNvSpPr>
          <p:nvPr>
            <p:ph type="title"/>
          </p:nvPr>
        </p:nvSpPr>
        <p:spPr/>
        <p:txBody>
          <a:bodyPr/>
          <a:lstStyle/>
          <a:p>
            <a:r>
              <a:rPr lang="en-US" dirty="0"/>
              <a:t>Oman</a:t>
            </a:r>
          </a:p>
        </p:txBody>
      </p:sp>
      <p:sp>
        <p:nvSpPr>
          <p:cNvPr id="3" name="Content Placeholder 2">
            <a:extLst>
              <a:ext uri="{FF2B5EF4-FFF2-40B4-BE49-F238E27FC236}">
                <a16:creationId xmlns:a16="http://schemas.microsoft.com/office/drawing/2014/main" id="{9EBFE4B7-07ED-417D-B2CF-20CCA32C4D35}"/>
              </a:ext>
            </a:extLst>
          </p:cNvPr>
          <p:cNvSpPr>
            <a:spLocks noGrp="1"/>
          </p:cNvSpPr>
          <p:nvPr>
            <p:ph idx="1"/>
          </p:nvPr>
        </p:nvSpPr>
        <p:spPr/>
        <p:txBody>
          <a:bodyPr/>
          <a:lstStyle/>
          <a:p>
            <a:r>
              <a:rPr lang="en-US" dirty="0"/>
              <a:t>This is really messing up our schedule. Ideally, I’d buy the bunny this weekend, but the Oman trip disrupts that. We can only buy it at weekends, so going can delay us a whole week. Even if we don’t go this week, and buy the bunny we will need a pet sitter when we go to Oman. Have you got a solution? Write it down. </a:t>
            </a:r>
          </a:p>
        </p:txBody>
      </p:sp>
    </p:spTree>
    <p:extLst>
      <p:ext uri="{BB962C8B-B14F-4D97-AF65-F5344CB8AC3E}">
        <p14:creationId xmlns:p14="http://schemas.microsoft.com/office/powerpoint/2010/main" val="2446991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F3C8D-1699-44C3-9C49-CDAEA39E54C2}"/>
              </a:ext>
            </a:extLst>
          </p:cNvPr>
          <p:cNvSpPr>
            <a:spLocks noGrp="1"/>
          </p:cNvSpPr>
          <p:nvPr>
            <p:ph type="title"/>
          </p:nvPr>
        </p:nvSpPr>
        <p:spPr/>
        <p:txBody>
          <a:bodyPr/>
          <a:lstStyle/>
          <a:p>
            <a:r>
              <a:rPr lang="en-US" dirty="0"/>
              <a:t>Housing </a:t>
            </a:r>
          </a:p>
        </p:txBody>
      </p:sp>
      <p:sp>
        <p:nvSpPr>
          <p:cNvPr id="4" name="TextBox 3">
            <a:extLst>
              <a:ext uri="{FF2B5EF4-FFF2-40B4-BE49-F238E27FC236}">
                <a16:creationId xmlns:a16="http://schemas.microsoft.com/office/drawing/2014/main" id="{8A26575F-E35A-41A8-8CE5-2361B8B56C48}"/>
              </a:ext>
            </a:extLst>
          </p:cNvPr>
          <p:cNvSpPr txBox="1"/>
          <p:nvPr/>
        </p:nvSpPr>
        <p:spPr>
          <a:xfrm>
            <a:off x="573023" y="1926337"/>
            <a:ext cx="5122101" cy="1015663"/>
          </a:xfrm>
          <a:prstGeom prst="rect">
            <a:avLst/>
          </a:prstGeom>
          <a:noFill/>
        </p:spPr>
        <p:txBody>
          <a:bodyPr wrap="square" rtlCol="0">
            <a:spAutoFit/>
          </a:bodyPr>
          <a:lstStyle/>
          <a:p>
            <a:pPr marL="342900" indent="-342900">
              <a:buAutoNum type="arabicPeriod"/>
            </a:pPr>
            <a:r>
              <a:rPr lang="en-US" sz="1500" dirty="0"/>
              <a:t>The bunny lives in my room,  in a cage and a pen.</a:t>
            </a:r>
          </a:p>
          <a:p>
            <a:endParaRPr lang="en-US" sz="1500" dirty="0"/>
          </a:p>
          <a:p>
            <a:r>
              <a:rPr lang="en-US" sz="1500" dirty="0"/>
              <a:t>2.    Bunny in my room, in a bunny condo. </a:t>
            </a:r>
            <a:r>
              <a:rPr lang="en-US" sz="1500" dirty="0" err="1"/>
              <a:t>Diy</a:t>
            </a:r>
            <a:r>
              <a:rPr lang="en-US" sz="1500" dirty="0"/>
              <a:t>. You can’t buy bunny condo.</a:t>
            </a:r>
          </a:p>
        </p:txBody>
      </p:sp>
      <p:sp>
        <p:nvSpPr>
          <p:cNvPr id="5" name="Rectangle 4">
            <a:extLst>
              <a:ext uri="{FF2B5EF4-FFF2-40B4-BE49-F238E27FC236}">
                <a16:creationId xmlns:a16="http://schemas.microsoft.com/office/drawing/2014/main" id="{EAE5CB4B-8AAE-45D4-8687-5D26830F370F}"/>
              </a:ext>
            </a:extLst>
          </p:cNvPr>
          <p:cNvSpPr/>
          <p:nvPr/>
        </p:nvSpPr>
        <p:spPr>
          <a:xfrm>
            <a:off x="5695125" y="2011680"/>
            <a:ext cx="579120" cy="2900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28994D29-B728-482B-9C6E-9C4872C7A4BE}"/>
              </a:ext>
            </a:extLst>
          </p:cNvPr>
          <p:cNvSpPr/>
          <p:nvPr/>
        </p:nvSpPr>
        <p:spPr>
          <a:xfrm>
            <a:off x="6437376" y="2011680"/>
            <a:ext cx="579120" cy="2900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aphicFrame>
        <p:nvGraphicFramePr>
          <p:cNvPr id="12" name="Table 11">
            <a:extLst>
              <a:ext uri="{FF2B5EF4-FFF2-40B4-BE49-F238E27FC236}">
                <a16:creationId xmlns:a16="http://schemas.microsoft.com/office/drawing/2014/main" id="{7722ED26-2F1C-41F2-86D3-1B9276841F0D}"/>
              </a:ext>
            </a:extLst>
          </p:cNvPr>
          <p:cNvGraphicFramePr>
            <a:graphicFrameLocks noGrp="1"/>
          </p:cNvGraphicFramePr>
          <p:nvPr>
            <p:extLst>
              <p:ext uri="{D42A27DB-BD31-4B8C-83A1-F6EECF244321}">
                <p14:modId xmlns:p14="http://schemas.microsoft.com/office/powerpoint/2010/main" val="2260030148"/>
              </p:ext>
            </p:extLst>
          </p:nvPr>
        </p:nvGraphicFramePr>
        <p:xfrm>
          <a:off x="5565396" y="1560915"/>
          <a:ext cx="3375152" cy="2816016"/>
        </p:xfrm>
        <a:graphic>
          <a:graphicData uri="http://schemas.openxmlformats.org/drawingml/2006/table">
            <a:tbl>
              <a:tblPr firstRow="1" bandRow="1">
                <a:tableStyleId>{5C22544A-7EE6-4342-B048-85BDC9FD1C3A}</a:tableStyleId>
              </a:tblPr>
              <a:tblGrid>
                <a:gridCol w="1664460">
                  <a:extLst>
                    <a:ext uri="{9D8B030D-6E8A-4147-A177-3AD203B41FA5}">
                      <a16:colId xmlns:a16="http://schemas.microsoft.com/office/drawing/2014/main" val="2996979247"/>
                    </a:ext>
                  </a:extLst>
                </a:gridCol>
                <a:gridCol w="1710692">
                  <a:extLst>
                    <a:ext uri="{9D8B030D-6E8A-4147-A177-3AD203B41FA5}">
                      <a16:colId xmlns:a16="http://schemas.microsoft.com/office/drawing/2014/main" val="3614198983"/>
                    </a:ext>
                  </a:extLst>
                </a:gridCol>
              </a:tblGrid>
              <a:tr h="402288">
                <a:tc>
                  <a:txBody>
                    <a:bodyPr/>
                    <a:lstStyle/>
                    <a:p>
                      <a:r>
                        <a:rPr lang="en-US" dirty="0"/>
                        <a:t>Yes</a:t>
                      </a:r>
                    </a:p>
                  </a:txBody>
                  <a:tcPr/>
                </a:tc>
                <a:tc>
                  <a:txBody>
                    <a:bodyPr/>
                    <a:lstStyle/>
                    <a:p>
                      <a:r>
                        <a:rPr lang="en-US" dirty="0"/>
                        <a:t>No</a:t>
                      </a:r>
                    </a:p>
                  </a:txBody>
                  <a:tcPr/>
                </a:tc>
                <a:extLst>
                  <a:ext uri="{0D108BD9-81ED-4DB2-BD59-A6C34878D82A}">
                    <a16:rowId xmlns:a16="http://schemas.microsoft.com/office/drawing/2014/main" val="3523743415"/>
                  </a:ext>
                </a:extLst>
              </a:tr>
              <a:tr h="402288">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57551108"/>
                  </a:ext>
                </a:extLst>
              </a:tr>
              <a:tr h="402288">
                <a:tc>
                  <a:txBody>
                    <a:bodyPr/>
                    <a:lstStyle/>
                    <a:p>
                      <a:endParaRPr lang="en-US" dirty="0"/>
                    </a:p>
                  </a:txBody>
                  <a:tcPr/>
                </a:tc>
                <a:tc>
                  <a:txBody>
                    <a:bodyPr/>
                    <a:lstStyle/>
                    <a:p>
                      <a:endParaRPr lang="en-US"/>
                    </a:p>
                  </a:txBody>
                  <a:tcPr/>
                </a:tc>
                <a:extLst>
                  <a:ext uri="{0D108BD9-81ED-4DB2-BD59-A6C34878D82A}">
                    <a16:rowId xmlns:a16="http://schemas.microsoft.com/office/drawing/2014/main" val="2560906585"/>
                  </a:ext>
                </a:extLst>
              </a:tr>
              <a:tr h="402288">
                <a:tc>
                  <a:txBody>
                    <a:bodyPr/>
                    <a:lstStyle/>
                    <a:p>
                      <a:endParaRPr lang="en-US"/>
                    </a:p>
                  </a:txBody>
                  <a:tcPr/>
                </a:tc>
                <a:tc>
                  <a:txBody>
                    <a:bodyPr/>
                    <a:lstStyle/>
                    <a:p>
                      <a:endParaRPr lang="en-US" dirty="0"/>
                    </a:p>
                  </a:txBody>
                  <a:tcPr/>
                </a:tc>
                <a:extLst>
                  <a:ext uri="{0D108BD9-81ED-4DB2-BD59-A6C34878D82A}">
                    <a16:rowId xmlns:a16="http://schemas.microsoft.com/office/drawing/2014/main" val="4202877203"/>
                  </a:ext>
                </a:extLst>
              </a:tr>
              <a:tr h="402288">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625159069"/>
                  </a:ext>
                </a:extLst>
              </a:tr>
              <a:tr h="402288">
                <a:tc>
                  <a:txBody>
                    <a:bodyPr/>
                    <a:lstStyle/>
                    <a:p>
                      <a:endParaRPr lang="en-US"/>
                    </a:p>
                  </a:txBody>
                  <a:tcPr/>
                </a:tc>
                <a:tc>
                  <a:txBody>
                    <a:bodyPr/>
                    <a:lstStyle/>
                    <a:p>
                      <a:endParaRPr lang="en-US" dirty="0"/>
                    </a:p>
                  </a:txBody>
                  <a:tcPr/>
                </a:tc>
                <a:extLst>
                  <a:ext uri="{0D108BD9-81ED-4DB2-BD59-A6C34878D82A}">
                    <a16:rowId xmlns:a16="http://schemas.microsoft.com/office/drawing/2014/main" val="2160650655"/>
                  </a:ext>
                </a:extLst>
              </a:tr>
              <a:tr h="402288">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110902098"/>
                  </a:ext>
                </a:extLst>
              </a:tr>
            </a:tbl>
          </a:graphicData>
        </a:graphic>
      </p:graphicFrame>
      <p:sp>
        <p:nvSpPr>
          <p:cNvPr id="3" name="Rectangle 2">
            <a:extLst>
              <a:ext uri="{FF2B5EF4-FFF2-40B4-BE49-F238E27FC236}">
                <a16:creationId xmlns:a16="http://schemas.microsoft.com/office/drawing/2014/main" id="{B2FF184B-2855-4DB4-B731-BF2E74627370}"/>
              </a:ext>
            </a:extLst>
          </p:cNvPr>
          <p:cNvSpPr/>
          <p:nvPr/>
        </p:nvSpPr>
        <p:spPr>
          <a:xfrm>
            <a:off x="1665668" y="3261359"/>
            <a:ext cx="4608577" cy="1200915"/>
          </a:xfrm>
          <a:prstGeom prst="rect">
            <a:avLst/>
          </a:prstGeom>
          <a:noFill/>
          <a:ln>
            <a:noFill/>
          </a:ln>
        </p:spPr>
        <p:style>
          <a:lnRef idx="0">
            <a:scrgbClr r="0" g="0" b="0"/>
          </a:lnRef>
          <a:fillRef idx="0">
            <a:scrgbClr r="0" g="0" b="0"/>
          </a:fillRef>
          <a:effectRef idx="0">
            <a:scrgbClr r="0" g="0" b="0"/>
          </a:effectRef>
          <a:fontRef idx="minor">
            <a:schemeClr val="accent5"/>
          </a:fontRef>
        </p:style>
        <p:txBody>
          <a:bodyPr rtlCol="0" anchor="ctr"/>
          <a:lstStyle/>
          <a:p>
            <a:endParaRPr lang="en-US" dirty="0"/>
          </a:p>
        </p:txBody>
      </p:sp>
      <p:sp>
        <p:nvSpPr>
          <p:cNvPr id="8" name="TextBox 7">
            <a:extLst>
              <a:ext uri="{FF2B5EF4-FFF2-40B4-BE49-F238E27FC236}">
                <a16:creationId xmlns:a16="http://schemas.microsoft.com/office/drawing/2014/main" id="{A2AFED31-1750-4C09-9F63-455527B19BCF}"/>
              </a:ext>
            </a:extLst>
          </p:cNvPr>
          <p:cNvSpPr txBox="1"/>
          <p:nvPr/>
        </p:nvSpPr>
        <p:spPr>
          <a:xfrm>
            <a:off x="627763" y="3221021"/>
            <a:ext cx="4008119" cy="323165"/>
          </a:xfrm>
          <a:prstGeom prst="rect">
            <a:avLst/>
          </a:prstGeom>
          <a:solidFill>
            <a:schemeClr val="tx1"/>
          </a:solidFill>
        </p:spPr>
        <p:txBody>
          <a:bodyPr wrap="square" rtlCol="0">
            <a:spAutoFit/>
          </a:bodyPr>
          <a:lstStyle/>
          <a:p>
            <a:r>
              <a:rPr lang="en-US" sz="1500" dirty="0">
                <a:solidFill>
                  <a:schemeClr val="bg1"/>
                </a:solidFill>
              </a:rPr>
              <a:t>Your ideas:</a:t>
            </a:r>
            <a:r>
              <a:rPr lang="en-US" sz="1500" dirty="0"/>
              <a:t>:</a:t>
            </a:r>
          </a:p>
        </p:txBody>
      </p:sp>
    </p:spTree>
    <p:extLst>
      <p:ext uri="{BB962C8B-B14F-4D97-AF65-F5344CB8AC3E}">
        <p14:creationId xmlns:p14="http://schemas.microsoft.com/office/powerpoint/2010/main" val="2001473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08148-1104-43D7-A56C-8924EE23CFF0}"/>
              </a:ext>
            </a:extLst>
          </p:cNvPr>
          <p:cNvSpPr>
            <a:spLocks noGrp="1"/>
          </p:cNvSpPr>
          <p:nvPr>
            <p:ph type="title"/>
          </p:nvPr>
        </p:nvSpPr>
        <p:spPr/>
        <p:txBody>
          <a:bodyPr/>
          <a:lstStyle/>
          <a:p>
            <a:r>
              <a:rPr lang="en-US" dirty="0"/>
              <a:t>Finance</a:t>
            </a:r>
          </a:p>
        </p:txBody>
      </p:sp>
      <p:pic>
        <p:nvPicPr>
          <p:cNvPr id="4" name="Content Placeholder 3">
            <a:extLst>
              <a:ext uri="{FF2B5EF4-FFF2-40B4-BE49-F238E27FC236}">
                <a16:creationId xmlns:a16="http://schemas.microsoft.com/office/drawing/2014/main" id="{6A2A5E04-50FD-4DB3-AD04-7BF4A96F0EDF}"/>
              </a:ext>
            </a:extLst>
          </p:cNvPr>
          <p:cNvPicPr>
            <a:picLocks noGrp="1" noChangeAspect="1"/>
          </p:cNvPicPr>
          <p:nvPr>
            <p:ph idx="1"/>
          </p:nvPr>
        </p:nvPicPr>
        <p:blipFill>
          <a:blip r:embed="rId2"/>
          <a:stretch>
            <a:fillRect/>
          </a:stretch>
        </p:blipFill>
        <p:spPr>
          <a:xfrm>
            <a:off x="5550196" y="2308133"/>
            <a:ext cx="3414056" cy="2865368"/>
          </a:xfrm>
          <a:prstGeom prst="rect">
            <a:avLst/>
          </a:prstGeom>
        </p:spPr>
      </p:pic>
      <p:sp>
        <p:nvSpPr>
          <p:cNvPr id="7" name="TextBox 6">
            <a:extLst>
              <a:ext uri="{FF2B5EF4-FFF2-40B4-BE49-F238E27FC236}">
                <a16:creationId xmlns:a16="http://schemas.microsoft.com/office/drawing/2014/main" id="{B68700F5-B588-4CAC-8F07-CF87935E0CE3}"/>
              </a:ext>
            </a:extLst>
          </p:cNvPr>
          <p:cNvSpPr txBox="1"/>
          <p:nvPr/>
        </p:nvSpPr>
        <p:spPr>
          <a:xfrm>
            <a:off x="932688" y="2791968"/>
            <a:ext cx="4456176" cy="1754326"/>
          </a:xfrm>
          <a:prstGeom prst="rect">
            <a:avLst/>
          </a:prstGeom>
          <a:noFill/>
        </p:spPr>
        <p:txBody>
          <a:bodyPr wrap="square" rtlCol="0">
            <a:spAutoFit/>
          </a:bodyPr>
          <a:lstStyle/>
          <a:p>
            <a:pPr marL="342900" indent="-342900">
              <a:buAutoNum type="arabicPeriod"/>
            </a:pPr>
            <a:r>
              <a:rPr lang="en-US" dirty="0"/>
              <a:t>You pay for everything.</a:t>
            </a:r>
          </a:p>
          <a:p>
            <a:pPr marL="342900" indent="-342900">
              <a:buAutoNum type="arabicPeriod"/>
            </a:pPr>
            <a:r>
              <a:rPr lang="en-US" dirty="0"/>
              <a:t>I pay for everything.</a:t>
            </a:r>
          </a:p>
          <a:p>
            <a:pPr marL="342900" indent="-342900">
              <a:buAutoNum type="arabicPeriod"/>
            </a:pPr>
            <a:r>
              <a:rPr lang="en-US" dirty="0"/>
              <a:t>You pay for food, litter, hay and hutch, I pay for toys and whatever else… within my money</a:t>
            </a:r>
          </a:p>
          <a:p>
            <a:pPr marL="342900" indent="-342900">
              <a:buAutoNum type="arabicPeriod"/>
            </a:pPr>
            <a:endParaRPr lang="en-US" dirty="0"/>
          </a:p>
        </p:txBody>
      </p:sp>
      <p:pic>
        <p:nvPicPr>
          <p:cNvPr id="8" name="Picture 7">
            <a:extLst>
              <a:ext uri="{FF2B5EF4-FFF2-40B4-BE49-F238E27FC236}">
                <a16:creationId xmlns:a16="http://schemas.microsoft.com/office/drawing/2014/main" id="{521BC9A5-2F84-477F-9B2F-88F3C7D6B705}"/>
              </a:ext>
            </a:extLst>
          </p:cNvPr>
          <p:cNvPicPr>
            <a:picLocks noChangeAspect="1"/>
          </p:cNvPicPr>
          <p:nvPr/>
        </p:nvPicPr>
        <p:blipFill>
          <a:blip r:embed="rId3"/>
          <a:stretch>
            <a:fillRect/>
          </a:stretch>
        </p:blipFill>
        <p:spPr>
          <a:xfrm>
            <a:off x="932688" y="4345108"/>
            <a:ext cx="4029805" cy="402371"/>
          </a:xfrm>
          <a:prstGeom prst="rect">
            <a:avLst/>
          </a:prstGeom>
        </p:spPr>
      </p:pic>
    </p:spTree>
    <p:extLst>
      <p:ext uri="{BB962C8B-B14F-4D97-AF65-F5344CB8AC3E}">
        <p14:creationId xmlns:p14="http://schemas.microsoft.com/office/powerpoint/2010/main" val="2316905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B3A18-610A-4654-9CCC-6AEF0B5DC036}"/>
              </a:ext>
            </a:extLst>
          </p:cNvPr>
          <p:cNvSpPr>
            <a:spLocks noGrp="1"/>
          </p:cNvSpPr>
          <p:nvPr>
            <p:ph type="title"/>
          </p:nvPr>
        </p:nvSpPr>
        <p:spPr/>
        <p:txBody>
          <a:bodyPr/>
          <a:lstStyle/>
          <a:p>
            <a:r>
              <a:rPr lang="en-US" dirty="0"/>
              <a:t>When I’ll Get Him/her</a:t>
            </a:r>
          </a:p>
        </p:txBody>
      </p:sp>
      <p:pic>
        <p:nvPicPr>
          <p:cNvPr id="4" name="Picture 3">
            <a:extLst>
              <a:ext uri="{FF2B5EF4-FFF2-40B4-BE49-F238E27FC236}">
                <a16:creationId xmlns:a16="http://schemas.microsoft.com/office/drawing/2014/main" id="{766EAAE9-C444-442F-B919-DBCE3BCD7AAD}"/>
              </a:ext>
            </a:extLst>
          </p:cNvPr>
          <p:cNvPicPr>
            <a:picLocks noChangeAspect="1"/>
          </p:cNvPicPr>
          <p:nvPr/>
        </p:nvPicPr>
        <p:blipFill>
          <a:blip r:embed="rId2"/>
          <a:stretch>
            <a:fillRect/>
          </a:stretch>
        </p:blipFill>
        <p:spPr>
          <a:xfrm>
            <a:off x="7159604" y="2569340"/>
            <a:ext cx="3420152" cy="2865368"/>
          </a:xfrm>
          <a:prstGeom prst="rect">
            <a:avLst/>
          </a:prstGeom>
        </p:spPr>
      </p:pic>
      <p:sp>
        <p:nvSpPr>
          <p:cNvPr id="5" name="TextBox 4">
            <a:extLst>
              <a:ext uri="{FF2B5EF4-FFF2-40B4-BE49-F238E27FC236}">
                <a16:creationId xmlns:a16="http://schemas.microsoft.com/office/drawing/2014/main" id="{EE33EDF6-6BCB-4DEC-9E5A-7A56F6569E6B}"/>
              </a:ext>
            </a:extLst>
          </p:cNvPr>
          <p:cNvSpPr txBox="1"/>
          <p:nvPr/>
        </p:nvSpPr>
        <p:spPr>
          <a:xfrm>
            <a:off x="1615440" y="3017520"/>
            <a:ext cx="5297424" cy="923330"/>
          </a:xfrm>
          <a:prstGeom prst="rect">
            <a:avLst/>
          </a:prstGeom>
          <a:noFill/>
        </p:spPr>
        <p:txBody>
          <a:bodyPr wrap="square" rtlCol="0">
            <a:spAutoFit/>
          </a:bodyPr>
          <a:lstStyle/>
          <a:p>
            <a:pPr marL="342900" indent="-342900">
              <a:buAutoNum type="arabicPeriod"/>
            </a:pPr>
            <a:r>
              <a:rPr lang="en-US" dirty="0"/>
              <a:t>This Weekend</a:t>
            </a:r>
          </a:p>
          <a:p>
            <a:pPr marL="342900" indent="-342900">
              <a:buAutoNum type="arabicPeriod"/>
            </a:pPr>
            <a:r>
              <a:rPr lang="en-US" dirty="0"/>
              <a:t>This Weekend</a:t>
            </a:r>
          </a:p>
          <a:p>
            <a:pPr marL="342900" indent="-342900">
              <a:buAutoNum type="arabicPeriod"/>
            </a:pPr>
            <a:r>
              <a:rPr lang="en-US" dirty="0"/>
              <a:t>Next Year… Just kidding. This Weekend.</a:t>
            </a:r>
          </a:p>
        </p:txBody>
      </p:sp>
      <p:pic>
        <p:nvPicPr>
          <p:cNvPr id="6" name="Picture 5">
            <a:extLst>
              <a:ext uri="{FF2B5EF4-FFF2-40B4-BE49-F238E27FC236}">
                <a16:creationId xmlns:a16="http://schemas.microsoft.com/office/drawing/2014/main" id="{50B5BAAE-9907-4F41-9581-917921E6CF82}"/>
              </a:ext>
            </a:extLst>
          </p:cNvPr>
          <p:cNvPicPr>
            <a:picLocks noChangeAspect="1"/>
          </p:cNvPicPr>
          <p:nvPr/>
        </p:nvPicPr>
        <p:blipFill>
          <a:blip r:embed="rId3"/>
          <a:stretch>
            <a:fillRect/>
          </a:stretch>
        </p:blipFill>
        <p:spPr>
          <a:xfrm>
            <a:off x="1721708" y="4209270"/>
            <a:ext cx="4029805" cy="402371"/>
          </a:xfrm>
          <a:prstGeom prst="rect">
            <a:avLst/>
          </a:prstGeom>
        </p:spPr>
      </p:pic>
    </p:spTree>
    <p:extLst>
      <p:ext uri="{BB962C8B-B14F-4D97-AF65-F5344CB8AC3E}">
        <p14:creationId xmlns:p14="http://schemas.microsoft.com/office/powerpoint/2010/main" val="2104480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49DC4-96D5-4B5C-BCD1-ECC6D9D19332}"/>
              </a:ext>
            </a:extLst>
          </p:cNvPr>
          <p:cNvSpPr>
            <a:spLocks noGrp="1"/>
          </p:cNvSpPr>
          <p:nvPr>
            <p:ph type="title"/>
          </p:nvPr>
        </p:nvSpPr>
        <p:spPr/>
        <p:txBody>
          <a:bodyPr/>
          <a:lstStyle/>
          <a:p>
            <a:r>
              <a:rPr lang="en-US" dirty="0"/>
              <a:t>Where are going to get it?</a:t>
            </a:r>
          </a:p>
        </p:txBody>
      </p:sp>
      <p:pic>
        <p:nvPicPr>
          <p:cNvPr id="4" name="Content Placeholder 3">
            <a:extLst>
              <a:ext uri="{FF2B5EF4-FFF2-40B4-BE49-F238E27FC236}">
                <a16:creationId xmlns:a16="http://schemas.microsoft.com/office/drawing/2014/main" id="{6FBF9CAB-18C1-4915-96C7-73DA0733F488}"/>
              </a:ext>
            </a:extLst>
          </p:cNvPr>
          <p:cNvPicPr>
            <a:picLocks noGrp="1" noChangeAspect="1"/>
          </p:cNvPicPr>
          <p:nvPr>
            <p:ph idx="1"/>
          </p:nvPr>
        </p:nvPicPr>
        <p:blipFill>
          <a:blip r:embed="rId2"/>
          <a:stretch>
            <a:fillRect/>
          </a:stretch>
        </p:blipFill>
        <p:spPr>
          <a:xfrm>
            <a:off x="7241836" y="2344709"/>
            <a:ext cx="3420152" cy="2865368"/>
          </a:xfrm>
          <a:prstGeom prst="rect">
            <a:avLst/>
          </a:prstGeom>
        </p:spPr>
      </p:pic>
      <p:sp>
        <p:nvSpPr>
          <p:cNvPr id="6" name="TextBox 5">
            <a:extLst>
              <a:ext uri="{FF2B5EF4-FFF2-40B4-BE49-F238E27FC236}">
                <a16:creationId xmlns:a16="http://schemas.microsoft.com/office/drawing/2014/main" id="{13B0F0EE-94E6-4774-A660-24163911D36A}"/>
              </a:ext>
            </a:extLst>
          </p:cNvPr>
          <p:cNvSpPr txBox="1"/>
          <p:nvPr/>
        </p:nvSpPr>
        <p:spPr>
          <a:xfrm>
            <a:off x="1024128" y="2820321"/>
            <a:ext cx="5858256" cy="923330"/>
          </a:xfrm>
          <a:prstGeom prst="rect">
            <a:avLst/>
          </a:prstGeom>
          <a:noFill/>
        </p:spPr>
        <p:txBody>
          <a:bodyPr wrap="square" rtlCol="0">
            <a:spAutoFit/>
          </a:bodyPr>
          <a:lstStyle/>
          <a:p>
            <a:r>
              <a:rPr lang="en-US" dirty="0"/>
              <a:t>1. </a:t>
            </a:r>
            <a:r>
              <a:rPr lang="en-US" dirty="0" err="1"/>
              <a:t>Qaws</a:t>
            </a:r>
            <a:r>
              <a:rPr lang="en-US" dirty="0"/>
              <a:t> Shelter (Not sure they have rabbit though.)</a:t>
            </a:r>
          </a:p>
          <a:p>
            <a:r>
              <a:rPr lang="en-US" dirty="0"/>
              <a:t>2. </a:t>
            </a:r>
            <a:r>
              <a:rPr lang="en-US" dirty="0">
                <a:hlinkClick r:id="rId3"/>
              </a:rPr>
              <a:t>https://en.mzadqatar.com/Qatar/1299/Rabbits</a:t>
            </a:r>
            <a:endParaRPr lang="en-US" dirty="0"/>
          </a:p>
          <a:p>
            <a:r>
              <a:rPr lang="en-US" dirty="0"/>
              <a:t>Definitely have rabbits. </a:t>
            </a:r>
          </a:p>
        </p:txBody>
      </p:sp>
      <p:pic>
        <p:nvPicPr>
          <p:cNvPr id="7" name="Picture 6">
            <a:extLst>
              <a:ext uri="{FF2B5EF4-FFF2-40B4-BE49-F238E27FC236}">
                <a16:creationId xmlns:a16="http://schemas.microsoft.com/office/drawing/2014/main" id="{5E08A560-3A0D-4970-BFD0-1C0A43761A5B}"/>
              </a:ext>
            </a:extLst>
          </p:cNvPr>
          <p:cNvPicPr>
            <a:picLocks noChangeAspect="1"/>
          </p:cNvPicPr>
          <p:nvPr/>
        </p:nvPicPr>
        <p:blipFill>
          <a:blip r:embed="rId4"/>
          <a:stretch>
            <a:fillRect/>
          </a:stretch>
        </p:blipFill>
        <p:spPr>
          <a:xfrm>
            <a:off x="2227913" y="4450062"/>
            <a:ext cx="4029805" cy="408467"/>
          </a:xfrm>
          <a:prstGeom prst="rect">
            <a:avLst/>
          </a:prstGeom>
        </p:spPr>
      </p:pic>
    </p:spTree>
    <p:extLst>
      <p:ext uri="{BB962C8B-B14F-4D97-AF65-F5344CB8AC3E}">
        <p14:creationId xmlns:p14="http://schemas.microsoft.com/office/powerpoint/2010/main" val="904497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1007C-63B2-40EB-850C-4C6E65CF0BAA}"/>
              </a:ext>
            </a:extLst>
          </p:cNvPr>
          <p:cNvSpPr>
            <a:spLocks noGrp="1"/>
          </p:cNvSpPr>
          <p:nvPr>
            <p:ph type="title"/>
          </p:nvPr>
        </p:nvSpPr>
        <p:spPr/>
        <p:txBody>
          <a:bodyPr/>
          <a:lstStyle/>
          <a:p>
            <a:r>
              <a:rPr lang="en-US" dirty="0"/>
              <a:t>Thank You For Watching </a:t>
            </a:r>
            <a:r>
              <a:rPr lang="en-US"/>
              <a:t>and Ticking</a:t>
            </a:r>
          </a:p>
        </p:txBody>
      </p:sp>
      <p:sp>
        <p:nvSpPr>
          <p:cNvPr id="3" name="Content Placeholder 2">
            <a:extLst>
              <a:ext uri="{FF2B5EF4-FFF2-40B4-BE49-F238E27FC236}">
                <a16:creationId xmlns:a16="http://schemas.microsoft.com/office/drawing/2014/main" id="{356D9686-AA6F-470C-A5C5-B97A43A2B06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740904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110</TotalTime>
  <Words>282</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Celestial</vt:lpstr>
      <vt:lpstr>Rabbit Talk</vt:lpstr>
      <vt:lpstr>Oman</vt:lpstr>
      <vt:lpstr>Housing </vt:lpstr>
      <vt:lpstr>Finance</vt:lpstr>
      <vt:lpstr>When I’ll Get Him/her</vt:lpstr>
      <vt:lpstr>Where are going to get it?</vt:lpstr>
      <vt:lpstr>Thank You For Watching and Ticking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Rabbit Talk</dc:title>
  <dc:creator>timea.jarosova@seznam.cz</dc:creator>
  <cp:lastModifiedBy>timea.jarosova@seznam.cz</cp:lastModifiedBy>
  <cp:revision>13</cp:revision>
  <dcterms:created xsi:type="dcterms:W3CDTF">2017-08-06T16:26:06Z</dcterms:created>
  <dcterms:modified xsi:type="dcterms:W3CDTF">2017-08-09T15:05:30Z</dcterms:modified>
</cp:coreProperties>
</file>