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1" r:id="rId4"/>
    <p:sldId id="258" r:id="rId5"/>
    <p:sldId id="259" r:id="rId6"/>
    <p:sldId id="260" r:id="rId7"/>
    <p:sldId id="274" r:id="rId8"/>
    <p:sldId id="262" r:id="rId9"/>
    <p:sldId id="263" r:id="rId10"/>
    <p:sldId id="264" r:id="rId11"/>
    <p:sldId id="275" r:id="rId12"/>
    <p:sldId id="265" r:id="rId13"/>
    <p:sldId id="272" r:id="rId14"/>
    <p:sldId id="266" r:id="rId15"/>
    <p:sldId id="273" r:id="rId16"/>
    <p:sldId id="267" r:id="rId17"/>
    <p:sldId id="268" r:id="rId18"/>
    <p:sldId id="269" r:id="rId19"/>
    <p:sldId id="270" r:id="rId20"/>
    <p:sldId id="271"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varScale="1">
        <p:scale>
          <a:sx n="128" d="100"/>
          <a:sy n="128" d="100"/>
        </p:scale>
        <p:origin x="202"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5/14/2017</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5/14/2017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5/14/2017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5/14/2017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5/14/2017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5/14/2017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5/14/2017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5/14/2017</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effectLst>
            <a:outerShdw blurRad="177800" dist="38100" dir="2700000" algn="tl">
              <a:srgbClr val="000000">
                <a:alpha val="24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52400" dist="38100" dir="2700000" algn="tl">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52400" dist="38100" dir="2700000" algn="tl">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52400" dist="38100" dir="2700000" algn="tl">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hyperlink" Target="http://www.petsitterqatar.co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hyperlink" Target="http://mohrs.or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Rabbits</a:t>
            </a:r>
            <a:endParaRPr lang="en-US" dirty="0"/>
          </a:p>
        </p:txBody>
      </p:sp>
      <p:sp>
        <p:nvSpPr>
          <p:cNvPr id="3" name="Subtitle 2"/>
          <p:cNvSpPr>
            <a:spLocks noGrp="1"/>
          </p:cNvSpPr>
          <p:nvPr>
            <p:ph type="subTitle" idx="1"/>
          </p:nvPr>
        </p:nvSpPr>
        <p:spPr/>
        <p:txBody>
          <a:bodyPr/>
          <a:lstStyle/>
          <a:p>
            <a:r>
              <a:rPr lang="en-US" dirty="0" smtClean="0"/>
              <a:t>By </a:t>
            </a:r>
            <a:r>
              <a:rPr lang="en-US" dirty="0" err="1" smtClean="0"/>
              <a:t>Timi</a:t>
            </a:r>
            <a:r>
              <a:rPr lang="en-US" dirty="0" smtClean="0"/>
              <a:t>, for a good cause you will find about on </a:t>
            </a:r>
            <a:r>
              <a:rPr lang="en-US" dirty="0" smtClean="0">
                <a:hlinkClick r:id="rId2" action="ppaction://hlinksldjump"/>
              </a:rPr>
              <a:t>page 2</a:t>
            </a:r>
            <a:r>
              <a:rPr lang="en-US" dirty="0" smtClean="0"/>
              <a:t>.</a:t>
            </a:r>
            <a:endParaRPr lang="en-US" dirty="0"/>
          </a:p>
        </p:txBody>
      </p:sp>
    </p:spTree>
    <p:extLst>
      <p:ext uri="{BB962C8B-B14F-4D97-AF65-F5344CB8AC3E}">
        <p14:creationId xmlns:p14="http://schemas.microsoft.com/office/powerpoint/2010/main" val="31634632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a:t>
            </a:r>
            <a:endParaRPr lang="en-US" dirty="0"/>
          </a:p>
        </p:txBody>
      </p:sp>
      <p:sp>
        <p:nvSpPr>
          <p:cNvPr id="3" name="Content Placeholder 2"/>
          <p:cNvSpPr>
            <a:spLocks noGrp="1"/>
          </p:cNvSpPr>
          <p:nvPr>
            <p:ph idx="1"/>
          </p:nvPr>
        </p:nvSpPr>
        <p:spPr/>
        <p:txBody>
          <a:bodyPr/>
          <a:lstStyle/>
          <a:p>
            <a:pPr marL="0" indent="0">
              <a:buNone/>
            </a:pPr>
            <a:r>
              <a:rPr lang="en-US" dirty="0" smtClean="0"/>
              <a:t>Rabbits need a lot of types of food, here are they:</a:t>
            </a:r>
          </a:p>
          <a:p>
            <a:r>
              <a:rPr lang="en-US" sz="2000" dirty="0" smtClean="0"/>
              <a:t>Unlimited Water</a:t>
            </a:r>
          </a:p>
          <a:p>
            <a:r>
              <a:rPr lang="en-US" sz="2000" dirty="0" smtClean="0"/>
              <a:t>Pellets (for adults, oxbow, 1/8 cup for adults.)</a:t>
            </a:r>
          </a:p>
          <a:p>
            <a:r>
              <a:rPr lang="en-US" sz="2000" dirty="0" smtClean="0"/>
              <a:t>Fresh Veggies ( One cup per 1.3 kg)</a:t>
            </a:r>
          </a:p>
          <a:p>
            <a:r>
              <a:rPr lang="en-US" sz="2000" dirty="0" smtClean="0"/>
              <a:t>Unlimited Hay ( Timothy is good)</a:t>
            </a:r>
          </a:p>
          <a:p>
            <a:r>
              <a:rPr lang="en-US" sz="2000" dirty="0" smtClean="0"/>
              <a:t>Treats (not every day, occasionally)</a:t>
            </a:r>
            <a:endParaRPr lang="en-US" sz="2000" dirty="0"/>
          </a:p>
        </p:txBody>
      </p:sp>
      <p:pic>
        <p:nvPicPr>
          <p:cNvPr id="4" name="Picture 3"/>
          <p:cNvPicPr>
            <a:picLocks noChangeAspect="1"/>
          </p:cNvPicPr>
          <p:nvPr/>
        </p:nvPicPr>
        <p:blipFill>
          <a:blip r:embed="rId2"/>
          <a:stretch>
            <a:fillRect/>
          </a:stretch>
        </p:blipFill>
        <p:spPr>
          <a:xfrm>
            <a:off x="6244562" y="3814315"/>
            <a:ext cx="3274871" cy="2813591"/>
          </a:xfrm>
          <a:prstGeom prst="rect">
            <a:avLst/>
          </a:prstGeom>
        </p:spPr>
      </p:pic>
      <p:pic>
        <p:nvPicPr>
          <p:cNvPr id="5" name="Picture 4"/>
          <p:cNvPicPr>
            <a:picLocks noChangeAspect="1"/>
          </p:cNvPicPr>
          <p:nvPr/>
        </p:nvPicPr>
        <p:blipFill>
          <a:blip r:embed="rId3"/>
          <a:stretch>
            <a:fillRect/>
          </a:stretch>
        </p:blipFill>
        <p:spPr>
          <a:xfrm>
            <a:off x="8882903" y="0"/>
            <a:ext cx="3309097" cy="3309097"/>
          </a:xfrm>
          <a:prstGeom prst="rect">
            <a:avLst/>
          </a:prstGeom>
        </p:spPr>
      </p:pic>
      <p:pic>
        <p:nvPicPr>
          <p:cNvPr id="6" name="Picture 5"/>
          <p:cNvPicPr>
            <a:picLocks noChangeAspect="1"/>
          </p:cNvPicPr>
          <p:nvPr/>
        </p:nvPicPr>
        <p:blipFill>
          <a:blip r:embed="rId4"/>
          <a:stretch>
            <a:fillRect/>
          </a:stretch>
        </p:blipFill>
        <p:spPr>
          <a:xfrm>
            <a:off x="5478839" y="65741"/>
            <a:ext cx="3004760" cy="2249487"/>
          </a:xfrm>
          <a:prstGeom prst="rect">
            <a:avLst/>
          </a:prstGeom>
        </p:spPr>
      </p:pic>
    </p:spTree>
    <p:extLst>
      <p:ext uri="{BB962C8B-B14F-4D97-AF65-F5344CB8AC3E}">
        <p14:creationId xmlns:p14="http://schemas.microsoft.com/office/powerpoint/2010/main" val="24940863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Daily Munch</a:t>
            </a:r>
            <a:endParaRPr lang="en-US" dirty="0"/>
          </a:p>
        </p:txBody>
      </p:sp>
      <p:pic>
        <p:nvPicPr>
          <p:cNvPr id="4" name="Content Placeholder 3"/>
          <p:cNvPicPr>
            <a:picLocks noGrp="1" noChangeAspect="1"/>
          </p:cNvPicPr>
          <p:nvPr>
            <p:ph idx="1"/>
          </p:nvPr>
        </p:nvPicPr>
        <p:blipFill>
          <a:blip r:embed="rId2"/>
          <a:stretch>
            <a:fillRect/>
          </a:stretch>
        </p:blipFill>
        <p:spPr>
          <a:xfrm>
            <a:off x="1320800" y="1639286"/>
            <a:ext cx="6681694" cy="5006265"/>
          </a:xfrm>
          <a:prstGeom prst="rect">
            <a:avLst/>
          </a:prstGeom>
        </p:spPr>
      </p:pic>
    </p:spTree>
    <p:extLst>
      <p:ext uri="{BB962C8B-B14F-4D97-AF65-F5344CB8AC3E}">
        <p14:creationId xmlns:p14="http://schemas.microsoft.com/office/powerpoint/2010/main" val="40173451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Daily Routine</a:t>
            </a:r>
            <a:endParaRPr lang="en-US" dirty="0"/>
          </a:p>
        </p:txBody>
      </p:sp>
      <p:sp>
        <p:nvSpPr>
          <p:cNvPr id="3" name="Content Placeholder 2"/>
          <p:cNvSpPr>
            <a:spLocks noGrp="1"/>
          </p:cNvSpPr>
          <p:nvPr>
            <p:ph idx="1"/>
          </p:nvPr>
        </p:nvSpPr>
        <p:spPr/>
        <p:txBody>
          <a:bodyPr/>
          <a:lstStyle/>
          <a:p>
            <a:r>
              <a:rPr lang="en-US" dirty="0" smtClean="0"/>
              <a:t>I am going to make a huge sacrifice- wake up at 5:30 and go to sleep at 9:00. This is necessary, because I will replace the bunny’s food and water after breakfast, than wash, than clean the bunny’s cage. I will achieve this by timing my phone to wake me up. </a:t>
            </a:r>
            <a:r>
              <a:rPr lang="en-US" b="1" u="sng" dirty="0" smtClean="0"/>
              <a:t>I WILL NOT FORGET AND </a:t>
            </a:r>
            <a:r>
              <a:rPr lang="en-US" b="1" u="sng" dirty="0"/>
              <a:t>D</a:t>
            </a:r>
            <a:r>
              <a:rPr lang="en-US" b="1" u="sng" dirty="0" smtClean="0"/>
              <a:t>O IT ALL.</a:t>
            </a:r>
            <a:endParaRPr lang="en-US" dirty="0"/>
          </a:p>
        </p:txBody>
      </p:sp>
      <p:pic>
        <p:nvPicPr>
          <p:cNvPr id="4" name="Picture 3"/>
          <p:cNvPicPr>
            <a:picLocks noChangeAspect="1"/>
          </p:cNvPicPr>
          <p:nvPr/>
        </p:nvPicPr>
        <p:blipFill>
          <a:blip r:embed="rId2"/>
          <a:stretch>
            <a:fillRect/>
          </a:stretch>
        </p:blipFill>
        <p:spPr>
          <a:xfrm>
            <a:off x="1771372" y="4603656"/>
            <a:ext cx="3992934" cy="2254344"/>
          </a:xfrm>
          <a:prstGeom prst="rect">
            <a:avLst/>
          </a:prstGeom>
        </p:spPr>
      </p:pic>
      <p:pic>
        <p:nvPicPr>
          <p:cNvPr id="5" name="Picture 4"/>
          <p:cNvPicPr>
            <a:picLocks noChangeAspect="1"/>
          </p:cNvPicPr>
          <p:nvPr/>
        </p:nvPicPr>
        <p:blipFill>
          <a:blip r:embed="rId3"/>
          <a:stretch>
            <a:fillRect/>
          </a:stretch>
        </p:blipFill>
        <p:spPr>
          <a:xfrm>
            <a:off x="6950634" y="4603656"/>
            <a:ext cx="3030817" cy="2030647"/>
          </a:xfrm>
          <a:prstGeom prst="rect">
            <a:avLst/>
          </a:prstGeom>
        </p:spPr>
      </p:pic>
    </p:spTree>
    <p:extLst>
      <p:ext uri="{BB962C8B-B14F-4D97-AF65-F5344CB8AC3E}">
        <p14:creationId xmlns:p14="http://schemas.microsoft.com/office/powerpoint/2010/main" val="36875223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Coat &amp; Nails &amp; Smell</a:t>
            </a:r>
            <a:endParaRPr lang="en-US" dirty="0"/>
          </a:p>
        </p:txBody>
      </p:sp>
      <p:sp>
        <p:nvSpPr>
          <p:cNvPr id="3" name="Content Placeholder 2"/>
          <p:cNvSpPr>
            <a:spLocks noGrp="1"/>
          </p:cNvSpPr>
          <p:nvPr>
            <p:ph idx="1"/>
          </p:nvPr>
        </p:nvSpPr>
        <p:spPr/>
        <p:txBody>
          <a:bodyPr/>
          <a:lstStyle/>
          <a:p>
            <a:r>
              <a:rPr lang="en-US" dirty="0" smtClean="0"/>
              <a:t>Rabbits have to be groomed about 3 times a week. This will be done by me and is just like brushing and cutting hair.</a:t>
            </a:r>
          </a:p>
          <a:p>
            <a:r>
              <a:rPr lang="en-US" dirty="0" smtClean="0"/>
              <a:t>Rabbits have to have their nails cut. This is done by a vet.</a:t>
            </a:r>
          </a:p>
          <a:p>
            <a:r>
              <a:rPr lang="en-US" dirty="0" smtClean="0"/>
              <a:t>Rabbits should be spayed or neutered. It stops them smelling.</a:t>
            </a:r>
            <a:endParaRPr lang="en-US" dirty="0"/>
          </a:p>
        </p:txBody>
      </p:sp>
    </p:spTree>
    <p:extLst>
      <p:ext uri="{BB962C8B-B14F-4D97-AF65-F5344CB8AC3E}">
        <p14:creationId xmlns:p14="http://schemas.microsoft.com/office/powerpoint/2010/main" val="22689181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Will it live</a:t>
            </a:r>
            <a:endParaRPr lang="en-US" dirty="0"/>
          </a:p>
        </p:txBody>
      </p:sp>
      <p:sp>
        <p:nvSpPr>
          <p:cNvPr id="3" name="Content Placeholder 2"/>
          <p:cNvSpPr>
            <a:spLocks noGrp="1"/>
          </p:cNvSpPr>
          <p:nvPr>
            <p:ph idx="1"/>
          </p:nvPr>
        </p:nvSpPr>
        <p:spPr/>
        <p:txBody>
          <a:bodyPr/>
          <a:lstStyle/>
          <a:p>
            <a:r>
              <a:rPr lang="en-US" dirty="0" smtClean="0"/>
              <a:t>The pen will go in the storage room or my room. Like it?</a:t>
            </a:r>
          </a:p>
          <a:p>
            <a:r>
              <a:rPr lang="en-US" dirty="0" smtClean="0"/>
              <a:t>Any other ideas are welcome.</a:t>
            </a:r>
          </a:p>
          <a:p>
            <a:endParaRPr lang="en-US" dirty="0" smtClean="0"/>
          </a:p>
          <a:p>
            <a:endParaRPr lang="en-US" dirty="0"/>
          </a:p>
        </p:txBody>
      </p:sp>
      <p:pic>
        <p:nvPicPr>
          <p:cNvPr id="4" name="Picture 3"/>
          <p:cNvPicPr>
            <a:picLocks noChangeAspect="1"/>
          </p:cNvPicPr>
          <p:nvPr/>
        </p:nvPicPr>
        <p:blipFill>
          <a:blip r:embed="rId2"/>
          <a:stretch>
            <a:fillRect/>
          </a:stretch>
        </p:blipFill>
        <p:spPr>
          <a:xfrm>
            <a:off x="1780988" y="3517317"/>
            <a:ext cx="4454244" cy="3340683"/>
          </a:xfrm>
          <a:prstGeom prst="rect">
            <a:avLst/>
          </a:prstGeom>
        </p:spPr>
      </p:pic>
      <p:pic>
        <p:nvPicPr>
          <p:cNvPr id="5" name="Picture 4"/>
          <p:cNvPicPr>
            <a:picLocks noChangeAspect="1"/>
          </p:cNvPicPr>
          <p:nvPr/>
        </p:nvPicPr>
        <p:blipFill>
          <a:blip r:embed="rId3"/>
          <a:stretch>
            <a:fillRect/>
          </a:stretch>
        </p:blipFill>
        <p:spPr>
          <a:xfrm>
            <a:off x="6652463" y="3927230"/>
            <a:ext cx="4140294" cy="2930770"/>
          </a:xfrm>
          <a:prstGeom prst="rect">
            <a:avLst/>
          </a:prstGeom>
        </p:spPr>
      </p:pic>
    </p:spTree>
    <p:extLst>
      <p:ext uri="{BB962C8B-B14F-4D97-AF65-F5344CB8AC3E}">
        <p14:creationId xmlns:p14="http://schemas.microsoft.com/office/powerpoint/2010/main" val="31034287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Bunny-Proofing</a:t>
            </a:r>
            <a:endParaRPr lang="en-US" dirty="0"/>
          </a:p>
        </p:txBody>
      </p:sp>
      <p:sp>
        <p:nvSpPr>
          <p:cNvPr id="3" name="Content Placeholder 2"/>
          <p:cNvSpPr>
            <a:spLocks noGrp="1"/>
          </p:cNvSpPr>
          <p:nvPr>
            <p:ph idx="1"/>
          </p:nvPr>
        </p:nvSpPr>
        <p:spPr/>
        <p:txBody>
          <a:bodyPr>
            <a:normAutofit/>
          </a:bodyPr>
          <a:lstStyle/>
          <a:p>
            <a:pPr marL="0" indent="0">
              <a:buNone/>
            </a:pPr>
            <a:r>
              <a:rPr lang="en-US" sz="1400" dirty="0" smtClean="0">
                <a:effectLst>
                  <a:outerShdw blurRad="38100" dist="38100" dir="2700000" algn="tl">
                    <a:srgbClr val="000000">
                      <a:alpha val="43137"/>
                    </a:srgbClr>
                  </a:outerShdw>
                </a:effectLst>
              </a:rPr>
              <a:t>This really depends on where it will be, but the basics:</a:t>
            </a:r>
          </a:p>
          <a:p>
            <a:r>
              <a:rPr lang="en-US" sz="1400" dirty="0" smtClean="0">
                <a:effectLst>
                  <a:outerShdw blurRad="38100" dist="38100" dir="2700000" algn="tl">
                    <a:srgbClr val="000000">
                      <a:alpha val="43137"/>
                    </a:srgbClr>
                  </a:outerShdw>
                </a:effectLst>
              </a:rPr>
              <a:t>All wires have to have “critter protectors”.</a:t>
            </a:r>
          </a:p>
          <a:p>
            <a:r>
              <a:rPr lang="en-US" sz="1400" dirty="0" smtClean="0">
                <a:effectLst>
                  <a:outerShdw blurRad="38100" dist="38100" dir="2700000" algn="tl">
                    <a:srgbClr val="000000">
                      <a:alpha val="43137"/>
                    </a:srgbClr>
                  </a:outerShdw>
                </a:effectLst>
              </a:rPr>
              <a:t>No stuff on the floor. No more messy bathroom</a:t>
            </a:r>
          </a:p>
          <a:p>
            <a:r>
              <a:rPr lang="en-US" sz="1400" dirty="0" smtClean="0">
                <a:effectLst>
                  <a:outerShdw blurRad="38100" dist="38100" dir="2700000" algn="tl">
                    <a:srgbClr val="000000">
                      <a:alpha val="43137"/>
                    </a:srgbClr>
                  </a:outerShdw>
                </a:effectLst>
              </a:rPr>
              <a:t>Book Protection</a:t>
            </a:r>
          </a:p>
          <a:p>
            <a:r>
              <a:rPr lang="en-US" sz="1400" dirty="0" smtClean="0">
                <a:effectLst>
                  <a:outerShdw blurRad="38100" dist="38100" dir="2700000" algn="tl">
                    <a:srgbClr val="000000">
                      <a:alpha val="43137"/>
                    </a:srgbClr>
                  </a:outerShdw>
                </a:effectLst>
              </a:rPr>
              <a:t>No food/clothes on floor. It would eat both.</a:t>
            </a:r>
          </a:p>
          <a:p>
            <a:r>
              <a:rPr lang="en-US" sz="1400" dirty="0" smtClean="0">
                <a:effectLst>
                  <a:outerShdw blurRad="38100" dist="38100" dir="2700000" algn="tl">
                    <a:srgbClr val="000000">
                      <a:alpha val="43137"/>
                    </a:srgbClr>
                  </a:outerShdw>
                </a:effectLst>
              </a:rPr>
              <a:t>No perfume.</a:t>
            </a:r>
          </a:p>
          <a:p>
            <a:pPr marL="0" indent="0">
              <a:buNone/>
            </a:pPr>
            <a:r>
              <a:rPr lang="en-US" sz="1400" dirty="0" smtClean="0">
                <a:effectLst>
                  <a:outerShdw blurRad="38100" dist="38100" dir="2700000" algn="tl">
                    <a:srgbClr val="000000">
                      <a:alpha val="43137"/>
                    </a:srgbClr>
                  </a:outerShdw>
                </a:effectLst>
              </a:rPr>
              <a:t>I’m sure we could live with that.</a:t>
            </a:r>
            <a:endParaRPr lang="en-US"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395151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Finance</a:t>
            </a:r>
            <a:endParaRPr lang="en-US" dirty="0"/>
          </a:p>
        </p:txBody>
      </p:sp>
      <p:sp>
        <p:nvSpPr>
          <p:cNvPr id="3" name="Content Placeholder 2"/>
          <p:cNvSpPr>
            <a:spLocks noGrp="1"/>
          </p:cNvSpPr>
          <p:nvPr>
            <p:ph idx="1"/>
          </p:nvPr>
        </p:nvSpPr>
        <p:spPr/>
        <p:txBody>
          <a:bodyPr/>
          <a:lstStyle/>
          <a:p>
            <a:r>
              <a:rPr lang="en-US" dirty="0" smtClean="0"/>
              <a:t>I will pay for it all. (But could you please pay for the veggies and the cost of buying it and the pen and you-know-what.)</a:t>
            </a:r>
          </a:p>
          <a:p>
            <a:r>
              <a:rPr lang="en-US" dirty="0" smtClean="0"/>
              <a:t>The you-know-what will cost approximately maximum 371$- that’s 1350.96 QR. Luckily that’s the maximum. Probably. Sorry</a:t>
            </a:r>
            <a:endParaRPr lang="en-US" dirty="0"/>
          </a:p>
        </p:txBody>
      </p:sp>
      <p:pic>
        <p:nvPicPr>
          <p:cNvPr id="4" name="Picture 3"/>
          <p:cNvPicPr>
            <a:picLocks noChangeAspect="1"/>
          </p:cNvPicPr>
          <p:nvPr/>
        </p:nvPicPr>
        <p:blipFill>
          <a:blip r:embed="rId2"/>
          <a:stretch>
            <a:fillRect/>
          </a:stretch>
        </p:blipFill>
        <p:spPr>
          <a:xfrm>
            <a:off x="1667436" y="4114581"/>
            <a:ext cx="4407460" cy="2743419"/>
          </a:xfrm>
          <a:prstGeom prst="rect">
            <a:avLst/>
          </a:prstGeom>
        </p:spPr>
      </p:pic>
      <p:pic>
        <p:nvPicPr>
          <p:cNvPr id="5" name="Picture 4"/>
          <p:cNvPicPr>
            <a:picLocks noChangeAspect="1"/>
          </p:cNvPicPr>
          <p:nvPr/>
        </p:nvPicPr>
        <p:blipFill>
          <a:blip r:embed="rId3"/>
          <a:stretch>
            <a:fillRect/>
          </a:stretch>
        </p:blipFill>
        <p:spPr>
          <a:xfrm>
            <a:off x="7076141" y="4127861"/>
            <a:ext cx="3023153" cy="2730139"/>
          </a:xfrm>
          <a:prstGeom prst="rect">
            <a:avLst/>
          </a:prstGeom>
        </p:spPr>
      </p:pic>
    </p:spTree>
    <p:extLst>
      <p:ext uri="{BB962C8B-B14F-4D97-AF65-F5344CB8AC3E}">
        <p14:creationId xmlns:p14="http://schemas.microsoft.com/office/powerpoint/2010/main" val="41131534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                       And                  Cons</a:t>
            </a:r>
            <a:endParaRPr lang="en-US" dirty="0"/>
          </a:p>
        </p:txBody>
      </p:sp>
      <p:sp>
        <p:nvSpPr>
          <p:cNvPr id="3" name="Content Placeholder 2"/>
          <p:cNvSpPr>
            <a:spLocks noGrp="1"/>
          </p:cNvSpPr>
          <p:nvPr>
            <p:ph sz="half" idx="1"/>
          </p:nvPr>
        </p:nvSpPr>
        <p:spPr/>
        <p:txBody>
          <a:bodyPr>
            <a:normAutofit fontScale="47500" lnSpcReduction="20000"/>
          </a:bodyPr>
          <a:lstStyle/>
          <a:p>
            <a:r>
              <a:rPr lang="en-US" dirty="0" smtClean="0"/>
              <a:t>Crepuscular ( Most active at Dusk and Dawn)</a:t>
            </a:r>
          </a:p>
          <a:p>
            <a:r>
              <a:rPr lang="en-US" dirty="0" smtClean="0"/>
              <a:t>CUTE! CUTE! CUTE!</a:t>
            </a:r>
          </a:p>
          <a:p>
            <a:r>
              <a:rPr lang="en-US" dirty="0" smtClean="0"/>
              <a:t>Lots of Breeds</a:t>
            </a:r>
          </a:p>
          <a:p>
            <a:r>
              <a:rPr lang="en-US" dirty="0" smtClean="0"/>
              <a:t>Clean Animals</a:t>
            </a:r>
          </a:p>
          <a:p>
            <a:r>
              <a:rPr lang="en-US" dirty="0" smtClean="0"/>
              <a:t>Can Be Litter-trained</a:t>
            </a:r>
          </a:p>
          <a:p>
            <a:r>
              <a:rPr lang="en-US" dirty="0" smtClean="0"/>
              <a:t>Different Personalities</a:t>
            </a:r>
          </a:p>
          <a:p>
            <a:r>
              <a:rPr lang="en-US" dirty="0" smtClean="0"/>
              <a:t>So Funny and Fun</a:t>
            </a:r>
          </a:p>
          <a:p>
            <a:r>
              <a:rPr lang="en-US" dirty="0" smtClean="0"/>
              <a:t>Can be taught to do tricks.</a:t>
            </a:r>
          </a:p>
          <a:p>
            <a:r>
              <a:rPr lang="en-US" dirty="0" smtClean="0"/>
              <a:t>Quiet</a:t>
            </a:r>
          </a:p>
          <a:p>
            <a:r>
              <a:rPr lang="en-US" dirty="0" smtClean="0"/>
              <a:t>Eco-Friendly</a:t>
            </a:r>
          </a:p>
          <a:p>
            <a:r>
              <a:rPr lang="en-US" dirty="0" smtClean="0"/>
              <a:t>Teach Responsibility</a:t>
            </a:r>
          </a:p>
          <a:p>
            <a:r>
              <a:rPr lang="en-US" dirty="0" smtClean="0"/>
              <a:t>Long Life Span</a:t>
            </a:r>
          </a:p>
          <a:p>
            <a:endParaRPr lang="en-US" dirty="0"/>
          </a:p>
        </p:txBody>
      </p:sp>
      <p:sp>
        <p:nvSpPr>
          <p:cNvPr id="4" name="Content Placeholder 3"/>
          <p:cNvSpPr>
            <a:spLocks noGrp="1"/>
          </p:cNvSpPr>
          <p:nvPr>
            <p:ph sz="half" idx="2"/>
          </p:nvPr>
        </p:nvSpPr>
        <p:spPr/>
        <p:txBody>
          <a:bodyPr>
            <a:normAutofit fontScale="47500" lnSpcReduction="20000"/>
          </a:bodyPr>
          <a:lstStyle/>
          <a:p>
            <a:r>
              <a:rPr lang="en-US" dirty="0" smtClean="0"/>
              <a:t>Destructive ( give toys)</a:t>
            </a:r>
          </a:p>
          <a:p>
            <a:r>
              <a:rPr lang="en-US" dirty="0" smtClean="0"/>
              <a:t>Kind of Messy</a:t>
            </a:r>
          </a:p>
          <a:p>
            <a:r>
              <a:rPr lang="en-US" dirty="0" smtClean="0"/>
              <a:t>Lot of Work and Time</a:t>
            </a:r>
          </a:p>
          <a:p>
            <a:r>
              <a:rPr lang="en-US" dirty="0" smtClean="0"/>
              <a:t>Expensive</a:t>
            </a:r>
          </a:p>
          <a:p>
            <a:r>
              <a:rPr lang="en-US" dirty="0" smtClean="0"/>
              <a:t>Dislike Being Picked Up</a:t>
            </a:r>
          </a:p>
          <a:p>
            <a:r>
              <a:rPr lang="en-US" dirty="0" smtClean="0"/>
              <a:t>Take </a:t>
            </a:r>
            <a:r>
              <a:rPr lang="en-US" dirty="0"/>
              <a:t>U</a:t>
            </a:r>
            <a:r>
              <a:rPr lang="en-US" dirty="0" smtClean="0"/>
              <a:t>p Space</a:t>
            </a:r>
            <a:endParaRPr lang="en-US" dirty="0"/>
          </a:p>
        </p:txBody>
      </p:sp>
    </p:spTree>
    <p:extLst>
      <p:ext uri="{BB962C8B-B14F-4D97-AF65-F5344CB8AC3E}">
        <p14:creationId xmlns:p14="http://schemas.microsoft.com/office/powerpoint/2010/main" val="32207118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Vacation</a:t>
            </a:r>
            <a:endParaRPr lang="en-US" dirty="0"/>
          </a:p>
        </p:txBody>
      </p:sp>
      <p:sp>
        <p:nvSpPr>
          <p:cNvPr id="6" name="Content Placeholder 5"/>
          <p:cNvSpPr>
            <a:spLocks noGrp="1"/>
          </p:cNvSpPr>
          <p:nvPr>
            <p:ph idx="1"/>
          </p:nvPr>
        </p:nvSpPr>
        <p:spPr/>
        <p:txBody>
          <a:bodyPr/>
          <a:lstStyle/>
          <a:p>
            <a:r>
              <a:rPr lang="en-US" dirty="0" smtClean="0"/>
              <a:t>This, the one reason I can’t get a rabbit, will disperse. For short vacations, we can hire a pet sitter to look after it. For summer vacation, we can take it with us. It can’t go to Iceland and stuff, but it can stay in Czech Republic and then move to Romania.</a:t>
            </a:r>
          </a:p>
          <a:p>
            <a:r>
              <a:rPr lang="en-US" dirty="0" smtClean="0"/>
              <a:t>The pet sitter website:</a:t>
            </a:r>
          </a:p>
          <a:p>
            <a:pPr marL="0" indent="0">
              <a:buNone/>
            </a:pPr>
            <a:r>
              <a:rPr lang="en-US" dirty="0">
                <a:hlinkClick r:id="rId2"/>
              </a:rPr>
              <a:t>http://</a:t>
            </a:r>
            <a:r>
              <a:rPr lang="en-US" dirty="0" smtClean="0">
                <a:hlinkClick r:id="rId2"/>
              </a:rPr>
              <a:t>www.petsitterqatar.com</a:t>
            </a:r>
            <a:r>
              <a:rPr lang="en-US" dirty="0" smtClean="0"/>
              <a:t> </a:t>
            </a:r>
          </a:p>
          <a:p>
            <a:pPr marL="0" indent="0">
              <a:buNone/>
            </a:pPr>
            <a:endParaRPr lang="en-US" dirty="0"/>
          </a:p>
        </p:txBody>
      </p:sp>
    </p:spTree>
    <p:extLst>
      <p:ext uri="{BB962C8B-B14F-4D97-AF65-F5344CB8AC3E}">
        <p14:creationId xmlns:p14="http://schemas.microsoft.com/office/powerpoint/2010/main" val="40715111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Affect</a:t>
            </a:r>
            <a:endParaRPr lang="en-US" dirty="0"/>
          </a:p>
        </p:txBody>
      </p:sp>
      <p:sp>
        <p:nvSpPr>
          <p:cNvPr id="3" name="Content Placeholder 2"/>
          <p:cNvSpPr>
            <a:spLocks noGrp="1"/>
          </p:cNvSpPr>
          <p:nvPr>
            <p:ph idx="1"/>
          </p:nvPr>
        </p:nvSpPr>
        <p:spPr/>
        <p:txBody>
          <a:bodyPr/>
          <a:lstStyle/>
          <a:p>
            <a:pPr marL="0" indent="0">
              <a:buNone/>
            </a:pPr>
            <a:r>
              <a:rPr lang="en-US" dirty="0" smtClean="0"/>
              <a:t>This is a 10 year commitment, but it will be really good for me.</a:t>
            </a:r>
          </a:p>
          <a:p>
            <a:r>
              <a:rPr lang="en-US" dirty="0" smtClean="0"/>
              <a:t>I will be joyful and happy, as it will be comforting when I’m sad.</a:t>
            </a:r>
          </a:p>
          <a:p>
            <a:r>
              <a:rPr lang="en-US" dirty="0" smtClean="0"/>
              <a:t>I will become really responsible, which will help in my schoolwork.</a:t>
            </a:r>
          </a:p>
          <a:p>
            <a:r>
              <a:rPr lang="en-US" dirty="0" smtClean="0"/>
              <a:t>It will be really good, for the environment, as the leftover, dirty hay can go to a compost, which we should make.</a:t>
            </a:r>
            <a:endParaRPr lang="en-US" dirty="0"/>
          </a:p>
        </p:txBody>
      </p:sp>
      <p:pic>
        <p:nvPicPr>
          <p:cNvPr id="4" name="Picture 3"/>
          <p:cNvPicPr>
            <a:picLocks noChangeAspect="1"/>
          </p:cNvPicPr>
          <p:nvPr/>
        </p:nvPicPr>
        <p:blipFill>
          <a:blip r:embed="rId2"/>
          <a:stretch>
            <a:fillRect/>
          </a:stretch>
        </p:blipFill>
        <p:spPr>
          <a:xfrm>
            <a:off x="8857130" y="4819838"/>
            <a:ext cx="1942726" cy="1942726"/>
          </a:xfrm>
          <a:prstGeom prst="rect">
            <a:avLst/>
          </a:prstGeom>
        </p:spPr>
      </p:pic>
    </p:spTree>
    <p:extLst>
      <p:ext uri="{BB962C8B-B14F-4D97-AF65-F5344CB8AC3E}">
        <p14:creationId xmlns:p14="http://schemas.microsoft.com/office/powerpoint/2010/main" val="12728422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I get a rabbit?</a:t>
            </a:r>
            <a:endParaRPr lang="en-US" dirty="0"/>
          </a:p>
        </p:txBody>
      </p:sp>
      <p:sp>
        <p:nvSpPr>
          <p:cNvPr id="3" name="Content Placeholder 2"/>
          <p:cNvSpPr>
            <a:spLocks noGrp="1"/>
          </p:cNvSpPr>
          <p:nvPr>
            <p:ph idx="1"/>
          </p:nvPr>
        </p:nvSpPr>
        <p:spPr/>
        <p:txBody>
          <a:bodyPr/>
          <a:lstStyle/>
          <a:p>
            <a:r>
              <a:rPr lang="en-US" dirty="0" smtClean="0">
                <a:effectLst>
                  <a:outerShdw blurRad="38100" dist="38100" dir="2700000" algn="tl">
                    <a:srgbClr val="000000">
                      <a:alpha val="43137"/>
                    </a:srgbClr>
                  </a:outerShdw>
                </a:effectLst>
              </a:rPr>
              <a:t>Please. That sounds shocking and maybe impossible, but is actually a lot easier than it looks. I did a lot of research, and it won’t be bad, like you think. It will be </a:t>
            </a:r>
            <a:r>
              <a:rPr lang="en-US" dirty="0" smtClean="0">
                <a:effectLst>
                  <a:outerShdw blurRad="38100" dist="38100" dir="2700000" algn="tl">
                    <a:srgbClr val="000000">
                      <a:alpha val="43137"/>
                    </a:srgbClr>
                  </a:outerShdw>
                </a:effectLst>
              </a:rPr>
              <a:t>awesome. For both me and Martin. </a:t>
            </a:r>
            <a:r>
              <a:rPr lang="en-US" dirty="0" smtClean="0">
                <a:effectLst>
                  <a:outerShdw blurRad="38100" dist="38100" dir="2700000" algn="tl">
                    <a:srgbClr val="000000">
                      <a:alpha val="43137"/>
                    </a:srgbClr>
                  </a:outerShdw>
                </a:effectLst>
              </a:rPr>
              <a:t>Read the next pages as proof. </a:t>
            </a:r>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4189506" y="4101202"/>
            <a:ext cx="4897865" cy="2756798"/>
          </a:xfrm>
          <a:prstGeom prst="rect">
            <a:avLst/>
          </a:prstGeom>
        </p:spPr>
      </p:pic>
    </p:spTree>
    <p:extLst>
      <p:ext uri="{BB962C8B-B14F-4D97-AF65-F5344CB8AC3E}">
        <p14:creationId xmlns:p14="http://schemas.microsoft.com/office/powerpoint/2010/main" val="18268581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answer</a:t>
            </a:r>
            <a:endParaRPr lang="en-US" dirty="0"/>
          </a:p>
        </p:txBody>
      </p:sp>
      <p:sp>
        <p:nvSpPr>
          <p:cNvPr id="3" name="Content Placeholder 2"/>
          <p:cNvSpPr>
            <a:spLocks noGrp="1"/>
          </p:cNvSpPr>
          <p:nvPr>
            <p:ph idx="1"/>
          </p:nvPr>
        </p:nvSpPr>
        <p:spPr/>
        <p:txBody>
          <a:bodyPr/>
          <a:lstStyle/>
          <a:p>
            <a:r>
              <a:rPr lang="en-US" dirty="0" smtClean="0"/>
              <a:t>Give me your answer, on a word document and save it on this USB in ‘</a:t>
            </a:r>
            <a:r>
              <a:rPr lang="en-US" smtClean="0"/>
              <a:t>Open This’. </a:t>
            </a:r>
            <a:r>
              <a:rPr lang="en-US" dirty="0" smtClean="0"/>
              <a:t>Name the document ‘The Answer-Dad’ If the answer is yes, just write yes. If it is no, tell me why so I can answer that questions.</a:t>
            </a:r>
          </a:p>
          <a:p>
            <a:r>
              <a:rPr lang="en-US" dirty="0" smtClean="0"/>
              <a:t>Then give to mum. She will do the same, but write ‘ The Answer-Mum’.</a:t>
            </a:r>
            <a:endParaRPr lang="en-US" dirty="0"/>
          </a:p>
        </p:txBody>
      </p:sp>
    </p:spTree>
    <p:extLst>
      <p:ext uri="{BB962C8B-B14F-4D97-AF65-F5344CB8AC3E}">
        <p14:creationId xmlns:p14="http://schemas.microsoft.com/office/powerpoint/2010/main" val="8582718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 rabbit?</a:t>
            </a:r>
            <a:endParaRPr lang="en-US" dirty="0"/>
          </a:p>
        </p:txBody>
      </p:sp>
      <p:sp>
        <p:nvSpPr>
          <p:cNvPr id="3" name="Content Placeholder 2"/>
          <p:cNvSpPr>
            <a:spLocks noGrp="1"/>
          </p:cNvSpPr>
          <p:nvPr>
            <p:ph idx="1"/>
          </p:nvPr>
        </p:nvSpPr>
        <p:spPr>
          <a:xfrm>
            <a:off x="1126694" y="2249487"/>
            <a:ext cx="9920718" cy="2093438"/>
          </a:xfrm>
        </p:spPr>
        <p:txBody>
          <a:bodyPr>
            <a:normAutofit fontScale="85000" lnSpcReduction="10000"/>
          </a:bodyPr>
          <a:lstStyle/>
          <a:p>
            <a:r>
              <a:rPr lang="en-US" dirty="0"/>
              <a:t>Rabbits have strikingly distinctive personalities. They can be as playful and silly as puppies or kittens, as independent and fascinating as cats, or as loyal and openly affectionate as dogs. And long-time rabbit owners claim that domestic rabbits are, in their own way, every bit as smart as cats and dogs</a:t>
            </a:r>
            <a:r>
              <a:rPr lang="en-US" dirty="0" smtClean="0"/>
              <a:t>. Plus, they are very clean, cute and amazing.</a:t>
            </a:r>
            <a:endParaRPr lang="en-US" dirty="0"/>
          </a:p>
        </p:txBody>
      </p:sp>
      <p:pic>
        <p:nvPicPr>
          <p:cNvPr id="1026" name="Picture 2" descr="Image result for why are rabbits good pe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1881" y="4006239"/>
            <a:ext cx="4106023" cy="285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0563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Plus tidbits!</a:t>
            </a:r>
            <a:endParaRPr lang="en-US" dirty="0"/>
          </a:p>
        </p:txBody>
      </p:sp>
      <p:sp>
        <p:nvSpPr>
          <p:cNvPr id="3" name="Content Placeholder 2"/>
          <p:cNvSpPr>
            <a:spLocks noGrp="1"/>
          </p:cNvSpPr>
          <p:nvPr>
            <p:ph idx="1"/>
          </p:nvPr>
        </p:nvSpPr>
        <p:spPr/>
        <p:txBody>
          <a:bodyPr/>
          <a:lstStyle/>
          <a:p>
            <a:r>
              <a:rPr lang="en-US" dirty="0" smtClean="0"/>
              <a:t>I will be the one taking care of the bunny. They will soon became litter-trained, and rabbits do not smell. RABBITS DO NOT SMELL. Not even their poop smells. They groom themselves real well, and I will also groom them.</a:t>
            </a:r>
            <a:endParaRPr lang="en-US" dirty="0"/>
          </a:p>
        </p:txBody>
      </p:sp>
      <p:pic>
        <p:nvPicPr>
          <p:cNvPr id="4" name="Picture 3"/>
          <p:cNvPicPr>
            <a:picLocks noChangeAspect="1"/>
          </p:cNvPicPr>
          <p:nvPr/>
        </p:nvPicPr>
        <p:blipFill>
          <a:blip r:embed="rId2"/>
          <a:stretch>
            <a:fillRect/>
          </a:stretch>
        </p:blipFill>
        <p:spPr>
          <a:xfrm>
            <a:off x="9546753" y="3445341"/>
            <a:ext cx="2645247" cy="3412659"/>
          </a:xfrm>
          <a:prstGeom prst="rect">
            <a:avLst/>
          </a:prstGeom>
        </p:spPr>
      </p:pic>
      <p:pic>
        <p:nvPicPr>
          <p:cNvPr id="5" name="Picture 4"/>
          <p:cNvPicPr>
            <a:picLocks noChangeAspect="1"/>
          </p:cNvPicPr>
          <p:nvPr/>
        </p:nvPicPr>
        <p:blipFill>
          <a:blip r:embed="rId3"/>
          <a:stretch>
            <a:fillRect/>
          </a:stretch>
        </p:blipFill>
        <p:spPr>
          <a:xfrm>
            <a:off x="7765578" y="5419725"/>
            <a:ext cx="1781175" cy="1438275"/>
          </a:xfrm>
          <a:prstGeom prst="rect">
            <a:avLst/>
          </a:prstGeom>
        </p:spPr>
      </p:pic>
      <p:pic>
        <p:nvPicPr>
          <p:cNvPr id="6" name="Picture 5"/>
          <p:cNvPicPr>
            <a:picLocks noChangeAspect="1"/>
          </p:cNvPicPr>
          <p:nvPr/>
        </p:nvPicPr>
        <p:blipFill>
          <a:blip r:embed="rId4"/>
          <a:stretch>
            <a:fillRect/>
          </a:stretch>
        </p:blipFill>
        <p:spPr>
          <a:xfrm>
            <a:off x="7761241" y="4249271"/>
            <a:ext cx="1785512" cy="1199030"/>
          </a:xfrm>
          <a:prstGeom prst="rect">
            <a:avLst/>
          </a:prstGeom>
        </p:spPr>
      </p:pic>
      <p:pic>
        <p:nvPicPr>
          <p:cNvPr id="7" name="Picture 6"/>
          <p:cNvPicPr>
            <a:picLocks noChangeAspect="1"/>
          </p:cNvPicPr>
          <p:nvPr/>
        </p:nvPicPr>
        <p:blipFill>
          <a:blip r:embed="rId5"/>
          <a:stretch>
            <a:fillRect/>
          </a:stretch>
        </p:blipFill>
        <p:spPr>
          <a:xfrm>
            <a:off x="2523683" y="4079003"/>
            <a:ext cx="4022165" cy="2681443"/>
          </a:xfrm>
          <a:prstGeom prst="rect">
            <a:avLst/>
          </a:prstGeom>
        </p:spPr>
      </p:pic>
    </p:spTree>
    <p:extLst>
      <p:ext uri="{BB962C8B-B14F-4D97-AF65-F5344CB8AC3E}">
        <p14:creationId xmlns:p14="http://schemas.microsoft.com/office/powerpoint/2010/main" val="41972785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A Rabbit</a:t>
            </a:r>
            <a:endParaRPr lang="en-US" dirty="0"/>
          </a:p>
        </p:txBody>
      </p:sp>
      <p:sp>
        <p:nvSpPr>
          <p:cNvPr id="3" name="Content Placeholder 2"/>
          <p:cNvSpPr>
            <a:spLocks noGrp="1"/>
          </p:cNvSpPr>
          <p:nvPr>
            <p:ph idx="1"/>
          </p:nvPr>
        </p:nvSpPr>
        <p:spPr/>
        <p:txBody>
          <a:bodyPr/>
          <a:lstStyle/>
          <a:p>
            <a:r>
              <a:rPr lang="en-US" dirty="0" smtClean="0"/>
              <a:t>I believe we should </a:t>
            </a:r>
            <a:r>
              <a:rPr lang="en-US" u="sng" dirty="0" smtClean="0"/>
              <a:t>adopt </a:t>
            </a:r>
            <a:r>
              <a:rPr lang="en-US" dirty="0" smtClean="0"/>
              <a:t>a rabbit. Buying a rabbit is not good, because they treat them badly. Plus, adopting a rabbit is supportive and cheaper. I found a website that adopts rabbits and works in Qatar! ( It took me like 2 hours to find a good one.)</a:t>
            </a:r>
          </a:p>
          <a:p>
            <a:r>
              <a:rPr lang="en-US" u="sng" dirty="0">
                <a:hlinkClick r:id="rId2"/>
              </a:rPr>
              <a:t>http://</a:t>
            </a:r>
            <a:r>
              <a:rPr lang="en-US" u="sng" dirty="0" smtClean="0">
                <a:hlinkClick r:id="rId2"/>
              </a:rPr>
              <a:t>mohrs.org</a:t>
            </a:r>
            <a:endParaRPr lang="en-US" u="sng" dirty="0" smtClean="0"/>
          </a:p>
          <a:p>
            <a:endParaRPr lang="en-US" u="sng" dirty="0"/>
          </a:p>
        </p:txBody>
      </p:sp>
    </p:spTree>
    <p:extLst>
      <p:ext uri="{BB962C8B-B14F-4D97-AF65-F5344CB8AC3E}">
        <p14:creationId xmlns:p14="http://schemas.microsoft.com/office/powerpoint/2010/main" val="42635210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need…</a:t>
            </a:r>
            <a:endParaRPr lang="en-US" dirty="0"/>
          </a:p>
        </p:txBody>
      </p:sp>
      <p:sp>
        <p:nvSpPr>
          <p:cNvPr id="3" name="Content Placeholder 2"/>
          <p:cNvSpPr>
            <a:spLocks noGrp="1"/>
          </p:cNvSpPr>
          <p:nvPr>
            <p:ph idx="1"/>
          </p:nvPr>
        </p:nvSpPr>
        <p:spPr>
          <a:xfrm>
            <a:off x="1114423" y="2219604"/>
            <a:ext cx="4676777" cy="3541714"/>
          </a:xfrm>
        </p:spPr>
        <p:txBody>
          <a:bodyPr>
            <a:normAutofit/>
          </a:bodyPr>
          <a:lstStyle/>
          <a:p>
            <a:r>
              <a:rPr lang="en-US" sz="1200" dirty="0" smtClean="0"/>
              <a:t>A cage/pen (preferably pen)</a:t>
            </a:r>
          </a:p>
          <a:p>
            <a:r>
              <a:rPr lang="en-US" sz="1200" dirty="0" smtClean="0"/>
              <a:t>Water/Food Bowl</a:t>
            </a:r>
          </a:p>
          <a:p>
            <a:r>
              <a:rPr lang="en-US" sz="1200" dirty="0" smtClean="0"/>
              <a:t>Rabbit Safe Litter</a:t>
            </a:r>
          </a:p>
          <a:p>
            <a:r>
              <a:rPr lang="en-US" sz="1200" dirty="0" smtClean="0"/>
              <a:t>Litter Box</a:t>
            </a:r>
          </a:p>
          <a:p>
            <a:r>
              <a:rPr lang="en-US" sz="1200" dirty="0" smtClean="0"/>
              <a:t>Hay</a:t>
            </a:r>
          </a:p>
          <a:p>
            <a:r>
              <a:rPr lang="en-US" sz="1200" dirty="0" smtClean="0"/>
              <a:t>Fresh Veggies</a:t>
            </a:r>
          </a:p>
          <a:p>
            <a:r>
              <a:rPr lang="en-US" sz="1200" dirty="0" smtClean="0"/>
              <a:t>Rabbit Proofing Supplies</a:t>
            </a:r>
          </a:p>
          <a:p>
            <a:r>
              <a:rPr lang="en-US" sz="1200" dirty="0" smtClean="0"/>
              <a:t>Grooming and Cleaning Supplies</a:t>
            </a:r>
          </a:p>
          <a:p>
            <a:r>
              <a:rPr lang="en-US" sz="1200" dirty="0" smtClean="0"/>
              <a:t>Medical Items</a:t>
            </a:r>
          </a:p>
        </p:txBody>
      </p:sp>
      <p:sp>
        <p:nvSpPr>
          <p:cNvPr id="4" name="TextBox 3"/>
          <p:cNvSpPr txBox="1"/>
          <p:nvPr/>
        </p:nvSpPr>
        <p:spPr>
          <a:xfrm>
            <a:off x="6119906" y="2219604"/>
            <a:ext cx="4805082" cy="369332"/>
          </a:xfrm>
          <a:prstGeom prst="rect">
            <a:avLst/>
          </a:prstGeom>
          <a:noFill/>
        </p:spPr>
        <p:txBody>
          <a:bodyPr wrap="square" rtlCol="0">
            <a:spAutoFit/>
          </a:bodyPr>
          <a:lstStyle/>
          <a:p>
            <a:endParaRPr lang="en-US" dirty="0"/>
          </a:p>
        </p:txBody>
      </p:sp>
      <p:pic>
        <p:nvPicPr>
          <p:cNvPr id="5" name="Picture 4"/>
          <p:cNvPicPr>
            <a:picLocks noChangeAspect="1"/>
          </p:cNvPicPr>
          <p:nvPr/>
        </p:nvPicPr>
        <p:blipFill>
          <a:blip r:embed="rId2"/>
          <a:stretch>
            <a:fillRect/>
          </a:stretch>
        </p:blipFill>
        <p:spPr>
          <a:xfrm>
            <a:off x="3777130" y="1810871"/>
            <a:ext cx="2342776" cy="2342776"/>
          </a:xfrm>
          <a:prstGeom prst="rect">
            <a:avLst/>
          </a:prstGeom>
        </p:spPr>
      </p:pic>
      <p:pic>
        <p:nvPicPr>
          <p:cNvPr id="6" name="Picture 5"/>
          <p:cNvPicPr>
            <a:picLocks noChangeAspect="1"/>
          </p:cNvPicPr>
          <p:nvPr/>
        </p:nvPicPr>
        <p:blipFill>
          <a:blip r:embed="rId3"/>
          <a:stretch>
            <a:fillRect/>
          </a:stretch>
        </p:blipFill>
        <p:spPr>
          <a:xfrm>
            <a:off x="3956984" y="4202486"/>
            <a:ext cx="3333750" cy="2505075"/>
          </a:xfrm>
          <a:prstGeom prst="rect">
            <a:avLst/>
          </a:prstGeom>
        </p:spPr>
      </p:pic>
      <p:pic>
        <p:nvPicPr>
          <p:cNvPr id="7" name="Picture 6"/>
          <p:cNvPicPr>
            <a:picLocks noChangeAspect="1"/>
          </p:cNvPicPr>
          <p:nvPr/>
        </p:nvPicPr>
        <p:blipFill>
          <a:blip r:embed="rId4"/>
          <a:stretch>
            <a:fillRect/>
          </a:stretch>
        </p:blipFill>
        <p:spPr>
          <a:xfrm>
            <a:off x="6357891" y="905532"/>
            <a:ext cx="4329112" cy="3248115"/>
          </a:xfrm>
          <a:prstGeom prst="rect">
            <a:avLst/>
          </a:prstGeom>
        </p:spPr>
      </p:pic>
      <p:pic>
        <p:nvPicPr>
          <p:cNvPr id="8" name="Picture 7"/>
          <p:cNvPicPr>
            <a:picLocks noChangeAspect="1"/>
          </p:cNvPicPr>
          <p:nvPr/>
        </p:nvPicPr>
        <p:blipFill>
          <a:blip r:embed="rId5"/>
          <a:stretch>
            <a:fillRect/>
          </a:stretch>
        </p:blipFill>
        <p:spPr>
          <a:xfrm>
            <a:off x="8187763" y="4447708"/>
            <a:ext cx="2259853" cy="2259853"/>
          </a:xfrm>
          <a:prstGeom prst="rect">
            <a:avLst/>
          </a:prstGeom>
        </p:spPr>
      </p:pic>
    </p:spTree>
    <p:extLst>
      <p:ext uri="{BB962C8B-B14F-4D97-AF65-F5344CB8AC3E}">
        <p14:creationId xmlns:p14="http://schemas.microsoft.com/office/powerpoint/2010/main" val="13401939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359" y="5501341"/>
            <a:ext cx="1888428" cy="1356659"/>
          </a:xfrm>
          <a:prstGeom prst="rect">
            <a:avLst/>
          </a:prstGeom>
        </p:spPr>
      </p:pic>
      <p:pic>
        <p:nvPicPr>
          <p:cNvPr id="7" name="Picture 6"/>
          <p:cNvPicPr>
            <a:picLocks noChangeAspect="1"/>
          </p:cNvPicPr>
          <p:nvPr/>
        </p:nvPicPr>
        <p:blipFill>
          <a:blip r:embed="rId3"/>
          <a:stretch>
            <a:fillRect/>
          </a:stretch>
        </p:blipFill>
        <p:spPr>
          <a:xfrm>
            <a:off x="6663765" y="323055"/>
            <a:ext cx="3322120" cy="2097088"/>
          </a:xfrm>
          <a:prstGeom prst="rect">
            <a:avLst/>
          </a:prstGeom>
        </p:spPr>
      </p:pic>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4"/>
          <a:stretch>
            <a:fillRect/>
          </a:stretch>
        </p:blipFill>
        <p:spPr>
          <a:xfrm>
            <a:off x="3175000" y="569772"/>
            <a:ext cx="3531242" cy="1850371"/>
          </a:xfrm>
          <a:prstGeom prst="rect">
            <a:avLst/>
          </a:prstGeom>
        </p:spPr>
      </p:pic>
      <p:sp>
        <p:nvSpPr>
          <p:cNvPr id="4" name="TextBox 3"/>
          <p:cNvSpPr txBox="1"/>
          <p:nvPr/>
        </p:nvSpPr>
        <p:spPr>
          <a:xfrm>
            <a:off x="4123765" y="96787"/>
            <a:ext cx="2659529" cy="369332"/>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The Items-Pictures</a:t>
            </a:r>
            <a:endParaRPr lang="en-US" dirty="0">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5"/>
          <a:stretch>
            <a:fillRect/>
          </a:stretch>
        </p:blipFill>
        <p:spPr>
          <a:xfrm>
            <a:off x="9985885" y="323055"/>
            <a:ext cx="1472674" cy="2097088"/>
          </a:xfrm>
          <a:prstGeom prst="rect">
            <a:avLst/>
          </a:prstGeom>
        </p:spPr>
      </p:pic>
      <p:pic>
        <p:nvPicPr>
          <p:cNvPr id="9" name="Picture 8"/>
          <p:cNvPicPr>
            <a:picLocks noChangeAspect="1"/>
          </p:cNvPicPr>
          <p:nvPr/>
        </p:nvPicPr>
        <p:blipFill>
          <a:blip r:embed="rId6"/>
          <a:stretch>
            <a:fillRect/>
          </a:stretch>
        </p:blipFill>
        <p:spPr>
          <a:xfrm>
            <a:off x="555301" y="3500666"/>
            <a:ext cx="2502784" cy="1776977"/>
          </a:xfrm>
          <a:prstGeom prst="rect">
            <a:avLst/>
          </a:prstGeom>
        </p:spPr>
      </p:pic>
      <p:pic>
        <p:nvPicPr>
          <p:cNvPr id="10" name="Picture 9"/>
          <p:cNvPicPr>
            <a:picLocks noChangeAspect="1"/>
          </p:cNvPicPr>
          <p:nvPr/>
        </p:nvPicPr>
        <p:blipFill>
          <a:blip r:embed="rId7"/>
          <a:stretch>
            <a:fillRect/>
          </a:stretch>
        </p:blipFill>
        <p:spPr>
          <a:xfrm>
            <a:off x="3058085" y="2420143"/>
            <a:ext cx="2705100" cy="2857500"/>
          </a:xfrm>
          <a:prstGeom prst="rect">
            <a:avLst/>
          </a:prstGeom>
        </p:spPr>
      </p:pic>
      <p:pic>
        <p:nvPicPr>
          <p:cNvPr id="12" name="Picture 11"/>
          <p:cNvPicPr>
            <a:picLocks noChangeAspect="1"/>
          </p:cNvPicPr>
          <p:nvPr/>
        </p:nvPicPr>
        <p:blipFill>
          <a:blip r:embed="rId8"/>
          <a:stretch>
            <a:fillRect/>
          </a:stretch>
        </p:blipFill>
        <p:spPr>
          <a:xfrm>
            <a:off x="5763185" y="2420143"/>
            <a:ext cx="4238625" cy="2019300"/>
          </a:xfrm>
          <a:prstGeom prst="rect">
            <a:avLst/>
          </a:prstGeom>
        </p:spPr>
      </p:pic>
      <p:pic>
        <p:nvPicPr>
          <p:cNvPr id="3" name="Picture 2"/>
          <p:cNvPicPr>
            <a:picLocks noChangeAspect="1"/>
          </p:cNvPicPr>
          <p:nvPr/>
        </p:nvPicPr>
        <p:blipFill>
          <a:blip r:embed="rId9"/>
          <a:stretch>
            <a:fillRect/>
          </a:stretch>
        </p:blipFill>
        <p:spPr>
          <a:xfrm>
            <a:off x="-45685" y="0"/>
            <a:ext cx="1905000" cy="1905000"/>
          </a:xfrm>
          <a:prstGeom prst="rect">
            <a:avLst/>
          </a:prstGeom>
        </p:spPr>
      </p:pic>
      <p:pic>
        <p:nvPicPr>
          <p:cNvPr id="11" name="Picture 10"/>
          <p:cNvPicPr>
            <a:picLocks noChangeAspect="1"/>
          </p:cNvPicPr>
          <p:nvPr/>
        </p:nvPicPr>
        <p:blipFill>
          <a:blip r:embed="rId10"/>
          <a:stretch>
            <a:fillRect/>
          </a:stretch>
        </p:blipFill>
        <p:spPr>
          <a:xfrm>
            <a:off x="5763185" y="4439443"/>
            <a:ext cx="2319436" cy="2319436"/>
          </a:xfrm>
          <a:prstGeom prst="rect">
            <a:avLst/>
          </a:prstGeom>
        </p:spPr>
      </p:pic>
      <p:pic>
        <p:nvPicPr>
          <p:cNvPr id="13" name="Picture 12"/>
          <p:cNvPicPr>
            <a:picLocks noChangeAspect="1"/>
          </p:cNvPicPr>
          <p:nvPr/>
        </p:nvPicPr>
        <p:blipFill>
          <a:blip r:embed="rId11"/>
          <a:stretch>
            <a:fillRect/>
          </a:stretch>
        </p:blipFill>
        <p:spPr>
          <a:xfrm>
            <a:off x="8082621" y="4439443"/>
            <a:ext cx="3042329" cy="2028219"/>
          </a:xfrm>
          <a:prstGeom prst="rect">
            <a:avLst/>
          </a:prstGeom>
        </p:spPr>
      </p:pic>
    </p:spTree>
    <p:extLst>
      <p:ext uri="{BB962C8B-B14F-4D97-AF65-F5344CB8AC3E}">
        <p14:creationId xmlns:p14="http://schemas.microsoft.com/office/powerpoint/2010/main" val="2813179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Items</a:t>
            </a:r>
            <a:endParaRPr lang="en-US" dirty="0"/>
          </a:p>
        </p:txBody>
      </p:sp>
      <p:sp>
        <p:nvSpPr>
          <p:cNvPr id="3" name="Content Placeholder 2"/>
          <p:cNvSpPr>
            <a:spLocks noGrp="1"/>
          </p:cNvSpPr>
          <p:nvPr>
            <p:ph idx="1"/>
          </p:nvPr>
        </p:nvSpPr>
        <p:spPr/>
        <p:txBody>
          <a:bodyPr>
            <a:normAutofit/>
          </a:bodyPr>
          <a:lstStyle/>
          <a:p>
            <a:pPr marL="0" indent="0">
              <a:buNone/>
            </a:pPr>
            <a:r>
              <a:rPr lang="en-US" sz="1200" dirty="0" smtClean="0"/>
              <a:t>I can see you thinking; “what medical items?”. Actually it is not as complex. Here is the list of supplies:</a:t>
            </a:r>
          </a:p>
          <a:p>
            <a:r>
              <a:rPr lang="en-US" sz="1200" dirty="0" smtClean="0"/>
              <a:t>Syringe ( to syringe feed if rabbit not eating, can be bought at hardware store)</a:t>
            </a:r>
          </a:p>
          <a:p>
            <a:r>
              <a:rPr lang="en-US" sz="1200" dirty="0" smtClean="0"/>
              <a:t>Dried Pineapple ( to give as treats, they contain enzymes good for their digestive system)</a:t>
            </a:r>
          </a:p>
          <a:p>
            <a:r>
              <a:rPr lang="en-US" sz="1200" dirty="0" smtClean="0"/>
              <a:t>Baby Mash Food ( If your rabbit can’t eat properly. Carrot-flavored.)</a:t>
            </a:r>
          </a:p>
          <a:p>
            <a:r>
              <a:rPr lang="en-US" sz="1200" dirty="0" smtClean="0"/>
              <a:t>Gas Relief (It helps with digestion. Just put on food, is tasteless.)</a:t>
            </a:r>
          </a:p>
          <a:p>
            <a:r>
              <a:rPr lang="en-US" sz="1200" dirty="0" smtClean="0"/>
              <a:t>Critical Care food ( to help the rabbit not feel sick)</a:t>
            </a:r>
          </a:p>
          <a:p>
            <a:pPr marL="0" indent="0">
              <a:buNone/>
            </a:pPr>
            <a:r>
              <a:rPr lang="en-US" sz="1200" dirty="0" smtClean="0"/>
              <a:t>Most these things are easily available.</a:t>
            </a:r>
          </a:p>
          <a:p>
            <a:pPr marL="0" indent="0">
              <a:buNone/>
            </a:pPr>
            <a:endParaRPr lang="en-US" sz="1800" dirty="0"/>
          </a:p>
        </p:txBody>
      </p:sp>
      <p:pic>
        <p:nvPicPr>
          <p:cNvPr id="4" name="Picture 3"/>
          <p:cNvPicPr>
            <a:picLocks noChangeAspect="1"/>
          </p:cNvPicPr>
          <p:nvPr/>
        </p:nvPicPr>
        <p:blipFill>
          <a:blip r:embed="rId2"/>
          <a:stretch>
            <a:fillRect/>
          </a:stretch>
        </p:blipFill>
        <p:spPr>
          <a:xfrm>
            <a:off x="7883243" y="16629"/>
            <a:ext cx="3164168" cy="2107336"/>
          </a:xfrm>
          <a:prstGeom prst="rect">
            <a:avLst/>
          </a:prstGeom>
        </p:spPr>
      </p:pic>
      <p:pic>
        <p:nvPicPr>
          <p:cNvPr id="5" name="Picture 4"/>
          <p:cNvPicPr>
            <a:picLocks noChangeAspect="1"/>
          </p:cNvPicPr>
          <p:nvPr/>
        </p:nvPicPr>
        <p:blipFill>
          <a:blip r:embed="rId3"/>
          <a:stretch>
            <a:fillRect/>
          </a:stretch>
        </p:blipFill>
        <p:spPr>
          <a:xfrm>
            <a:off x="10584329" y="2348133"/>
            <a:ext cx="1313410" cy="2199962"/>
          </a:xfrm>
          <a:prstGeom prst="rect">
            <a:avLst/>
          </a:prstGeom>
        </p:spPr>
      </p:pic>
      <p:pic>
        <p:nvPicPr>
          <p:cNvPr id="6" name="Picture 5"/>
          <p:cNvPicPr>
            <a:picLocks noChangeAspect="1"/>
          </p:cNvPicPr>
          <p:nvPr/>
        </p:nvPicPr>
        <p:blipFill>
          <a:blip r:embed="rId4"/>
          <a:stretch>
            <a:fillRect/>
          </a:stretch>
        </p:blipFill>
        <p:spPr>
          <a:xfrm>
            <a:off x="6740454" y="3503332"/>
            <a:ext cx="4106133" cy="3336739"/>
          </a:xfrm>
          <a:prstGeom prst="rect">
            <a:avLst/>
          </a:prstGeom>
        </p:spPr>
      </p:pic>
    </p:spTree>
    <p:extLst>
      <p:ext uri="{BB962C8B-B14F-4D97-AF65-F5344CB8AC3E}">
        <p14:creationId xmlns:p14="http://schemas.microsoft.com/office/powerpoint/2010/main" val="17087556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Taking A Rabbit Home</a:t>
            </a:r>
            <a:endParaRPr lang="en-US" dirty="0"/>
          </a:p>
        </p:txBody>
      </p:sp>
      <p:sp>
        <p:nvSpPr>
          <p:cNvPr id="3" name="Content Placeholder 2"/>
          <p:cNvSpPr>
            <a:spLocks noGrp="1"/>
          </p:cNvSpPr>
          <p:nvPr>
            <p:ph idx="1"/>
          </p:nvPr>
        </p:nvSpPr>
        <p:spPr/>
        <p:txBody>
          <a:bodyPr>
            <a:normAutofit/>
          </a:bodyPr>
          <a:lstStyle/>
          <a:p>
            <a:r>
              <a:rPr lang="en-US" sz="2000" dirty="0" smtClean="0"/>
              <a:t>Rabbits are transported in simple boxes.</a:t>
            </a:r>
          </a:p>
          <a:p>
            <a:r>
              <a:rPr lang="en-US" sz="2000" dirty="0" smtClean="0"/>
              <a:t>At home, you have to put the rabbit in the pen, and leave it for a day or so (with food, obviously) then it will slowly start getting used to you. You can’t reach for it, or reach for it from the back, those actions will scare it. You have to wait it to come to you.</a:t>
            </a:r>
          </a:p>
          <a:p>
            <a:endParaRPr lang="en-US" sz="2000" dirty="0"/>
          </a:p>
        </p:txBody>
      </p:sp>
      <p:pic>
        <p:nvPicPr>
          <p:cNvPr id="4" name="Picture 3"/>
          <p:cNvPicPr>
            <a:picLocks noChangeAspect="1"/>
          </p:cNvPicPr>
          <p:nvPr/>
        </p:nvPicPr>
        <p:blipFill>
          <a:blip r:embed="rId2"/>
          <a:stretch>
            <a:fillRect/>
          </a:stretch>
        </p:blipFill>
        <p:spPr>
          <a:xfrm>
            <a:off x="1410446" y="4269185"/>
            <a:ext cx="4940487" cy="2588815"/>
          </a:xfrm>
          <a:prstGeom prst="rect">
            <a:avLst/>
          </a:prstGeom>
        </p:spPr>
      </p:pic>
      <p:pic>
        <p:nvPicPr>
          <p:cNvPr id="5" name="Picture 4"/>
          <p:cNvPicPr>
            <a:picLocks noChangeAspect="1"/>
          </p:cNvPicPr>
          <p:nvPr/>
        </p:nvPicPr>
        <p:blipFill>
          <a:blip r:embed="rId3"/>
          <a:stretch>
            <a:fillRect/>
          </a:stretch>
        </p:blipFill>
        <p:spPr>
          <a:xfrm>
            <a:off x="6350933" y="3851321"/>
            <a:ext cx="4008904" cy="3006679"/>
          </a:xfrm>
          <a:prstGeom prst="rect">
            <a:avLst/>
          </a:prstGeom>
        </p:spPr>
      </p:pic>
    </p:spTree>
    <p:extLst>
      <p:ext uri="{BB962C8B-B14F-4D97-AF65-F5344CB8AC3E}">
        <p14:creationId xmlns:p14="http://schemas.microsoft.com/office/powerpoint/2010/main" val="286542095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82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97ECCC31-8429-4523-BE8D-8F09B7A4D46D}"/>
    </a:ext>
  </a:extLst>
</a:theme>
</file>

<file path=docProps/app.xml><?xml version="1.0" encoding="utf-8"?>
<Properties xmlns="http://schemas.openxmlformats.org/officeDocument/2006/extended-properties" xmlns:vt="http://schemas.openxmlformats.org/officeDocument/2006/docPropsVTypes">
  <Template>TM04033919[[fn=Circuit]]</Template>
  <TotalTime>352</TotalTime>
  <Words>1072</Words>
  <Application>Microsoft Office PowerPoint</Application>
  <PresentationFormat>Widescreen</PresentationFormat>
  <Paragraphs>92</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Trebuchet MS</vt:lpstr>
      <vt:lpstr>Tw Cen MT</vt:lpstr>
      <vt:lpstr>Circuit</vt:lpstr>
      <vt:lpstr>Rabbits</vt:lpstr>
      <vt:lpstr>Can I get a rabbit?</vt:lpstr>
      <vt:lpstr>Why A rabbit?</vt:lpstr>
      <vt:lpstr>Who? Plus tidbits!</vt:lpstr>
      <vt:lpstr>Getting A Rabbit</vt:lpstr>
      <vt:lpstr>What we need…</vt:lpstr>
      <vt:lpstr>PowerPoint Presentation</vt:lpstr>
      <vt:lpstr>Medical Items</vt:lpstr>
      <vt:lpstr>Taking A Rabbit Home</vt:lpstr>
      <vt:lpstr>Food</vt:lpstr>
      <vt:lpstr>Daily Munch</vt:lpstr>
      <vt:lpstr>Daily Routine</vt:lpstr>
      <vt:lpstr>Coat &amp; Nails &amp; Smell</vt:lpstr>
      <vt:lpstr>Where Will it live</vt:lpstr>
      <vt:lpstr>Bunny-Proofing</vt:lpstr>
      <vt:lpstr>Finance</vt:lpstr>
      <vt:lpstr>Pros                       And                  Cons</vt:lpstr>
      <vt:lpstr>Vacation</vt:lpstr>
      <vt:lpstr>Affect</vt:lpstr>
      <vt:lpstr>The answer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Rabbits</dc:title>
  <dc:creator>Microsoft account</dc:creator>
  <cp:lastModifiedBy>Microsoft account</cp:lastModifiedBy>
  <cp:revision>32</cp:revision>
  <dcterms:created xsi:type="dcterms:W3CDTF">2017-05-13T11:10:25Z</dcterms:created>
  <dcterms:modified xsi:type="dcterms:W3CDTF">2017-05-14T15:50:54Z</dcterms:modified>
</cp:coreProperties>
</file>